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79" r:id="rId2"/>
    <p:sldId id="317" r:id="rId3"/>
    <p:sldId id="318" r:id="rId4"/>
    <p:sldId id="305" r:id="rId5"/>
    <p:sldId id="257" r:id="rId6"/>
    <p:sldId id="306" r:id="rId7"/>
    <p:sldId id="267" r:id="rId8"/>
    <p:sldId id="333" r:id="rId9"/>
    <p:sldId id="308" r:id="rId10"/>
    <p:sldId id="282" r:id="rId11"/>
    <p:sldId id="319" r:id="rId12"/>
    <p:sldId id="259" r:id="rId13"/>
    <p:sldId id="310" r:id="rId14"/>
    <p:sldId id="329" r:id="rId15"/>
    <p:sldId id="323" r:id="rId16"/>
    <p:sldId id="322" r:id="rId17"/>
    <p:sldId id="312" r:id="rId18"/>
    <p:sldId id="277" r:id="rId19"/>
    <p:sldId id="313" r:id="rId20"/>
    <p:sldId id="263" r:id="rId21"/>
    <p:sldId id="321" r:id="rId22"/>
    <p:sldId id="274" r:id="rId23"/>
    <p:sldId id="314" r:id="rId24"/>
    <p:sldId id="278" r:id="rId25"/>
    <p:sldId id="315" r:id="rId26"/>
    <p:sldId id="320" r:id="rId27"/>
    <p:sldId id="266" r:id="rId28"/>
    <p:sldId id="303" r:id="rId29"/>
  </p:sldIdLst>
  <p:sldSz cx="9144000" cy="5715000" type="screen16x1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CC00"/>
    <a:srgbClr val="FF9966"/>
    <a:srgbClr val="FF3300"/>
    <a:srgbClr val="FF33CC"/>
    <a:srgbClr val="FF6699"/>
    <a:srgbClr val="FF3399"/>
    <a:srgbClr val="7AD34D"/>
    <a:srgbClr val="66FFFF"/>
    <a:srgbClr val="243F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55" autoAdjust="0"/>
    <p:restoredTop sz="95300" autoAdjust="0"/>
  </p:normalViewPr>
  <p:slideViewPr>
    <p:cSldViewPr>
      <p:cViewPr>
        <p:scale>
          <a:sx n="106" d="100"/>
          <a:sy n="106" d="100"/>
        </p:scale>
        <p:origin x="-1914" y="-51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6"/>
    </p:cViewPr>
  </p:sorter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EEDC-FEE3-4C0E-83B8-6A2D5AC9F589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7495D-9D9F-4F4D-9D74-2FD9DE749E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A5801-474A-4BF5-BFBD-9D8903130FB4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93D14-4F12-4373-9486-D73789186C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93D14-4F12-4373-9486-D73789186C3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../slides/slide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 descr="F:\数字ppt\新概念 随e听\1-10\8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5017741"/>
            <a:ext cx="1224136" cy="690625"/>
          </a:xfrm>
          <a:prstGeom prst="rect">
            <a:avLst/>
          </a:prstGeom>
          <a:noFill/>
        </p:spPr>
      </p:pic>
      <p:pic>
        <p:nvPicPr>
          <p:cNvPr id="24" name="Picture 8" descr="F:\数字ppt\新概念 随e听\1-10\9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9941" y="4883051"/>
            <a:ext cx="328613" cy="742950"/>
          </a:xfrm>
          <a:prstGeom prst="rect">
            <a:avLst/>
          </a:prstGeom>
          <a:noFill/>
        </p:spPr>
      </p:pic>
      <p:pic>
        <p:nvPicPr>
          <p:cNvPr id="25" name="Picture 7" descr="F:\数字ppt\新概念 随e听\1-10\7.png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87626" y="5099076"/>
            <a:ext cx="847725" cy="566737"/>
          </a:xfrm>
          <a:prstGeom prst="rect">
            <a:avLst/>
          </a:prstGeom>
          <a:noFill/>
        </p:spPr>
      </p:pic>
      <p:pic>
        <p:nvPicPr>
          <p:cNvPr id="26" name="Picture 3" descr="F:\数字ppt\新概念 随e听\1-10\2.png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80521" y="4520556"/>
            <a:ext cx="4572001" cy="1433288"/>
          </a:xfrm>
          <a:prstGeom prst="rect">
            <a:avLst/>
          </a:prstGeom>
          <a:noFill/>
        </p:spPr>
      </p:pic>
      <p:pic>
        <p:nvPicPr>
          <p:cNvPr id="27" name="Picture 2" descr="F:\数字ppt\新概念 随e听\1-10\1.png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36512" y="-526876"/>
            <a:ext cx="9219850" cy="6408712"/>
          </a:xfrm>
          <a:prstGeom prst="rect">
            <a:avLst/>
          </a:prstGeom>
          <a:noFill/>
        </p:spPr>
      </p:pic>
      <p:pic>
        <p:nvPicPr>
          <p:cNvPr id="28" name="Picture 6" descr="F:\数字ppt\新概念 随e听\1-10\5.png"/>
          <p:cNvPicPr>
            <a:picLocks noChangeAspect="1" noChangeArrowheads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72008" y="-504055"/>
            <a:ext cx="9252520" cy="6313884"/>
          </a:xfrm>
          <a:prstGeom prst="rect">
            <a:avLst/>
          </a:prstGeom>
          <a:noFill/>
        </p:spPr>
      </p:pic>
      <p:pic>
        <p:nvPicPr>
          <p:cNvPr id="29" name="Picture 5" descr="F:\数字ppt\新概念 随e听\1-10\4.png"/>
          <p:cNvPicPr>
            <a:picLocks noChangeAspect="1" noChangeArrowheads="1"/>
          </p:cNvPicPr>
          <p:nvPr userDrawn="1"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7504" y="-432874"/>
            <a:ext cx="5400600" cy="6314711"/>
          </a:xfrm>
          <a:prstGeom prst="rect">
            <a:avLst/>
          </a:prstGeom>
          <a:noFill/>
        </p:spPr>
      </p:pic>
      <p:pic>
        <p:nvPicPr>
          <p:cNvPr id="30" name="Picture 4" descr="F:\数字ppt\新概念 随e听\1-10\3.png"/>
          <p:cNvPicPr>
            <a:picLocks noChangeAspect="1" noChangeArrowheads="1"/>
          </p:cNvPicPr>
          <p:nvPr userDrawn="1"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979712" y="4513684"/>
            <a:ext cx="7272808" cy="1190732"/>
          </a:xfrm>
          <a:prstGeom prst="rect">
            <a:avLst/>
          </a:prstGeom>
          <a:noFill/>
        </p:spPr>
      </p:pic>
      <p:pic>
        <p:nvPicPr>
          <p:cNvPr id="31" name="Picture 10" descr="F:\数字ppt\新概念 随e听\1-10\6.png"/>
          <p:cNvPicPr>
            <a:picLocks noChangeAspect="1" noChangeArrowheads="1"/>
          </p:cNvPicPr>
          <p:nvPr userDrawn="1"/>
        </p:nvPicPr>
        <p:blipFill>
          <a:blip r:embed="rId10" cstate="email"/>
          <a:srcRect/>
          <a:stretch>
            <a:fillRect/>
          </a:stretch>
        </p:blipFill>
        <p:spPr bwMode="auto">
          <a:xfrm rot="20610529" flipH="1">
            <a:off x="7974942" y="-357800"/>
            <a:ext cx="1750877" cy="1691230"/>
          </a:xfrm>
          <a:prstGeom prst="rect">
            <a:avLst/>
          </a:prstGeom>
          <a:noFill/>
        </p:spPr>
      </p:pic>
      <p:pic>
        <p:nvPicPr>
          <p:cNvPr id="32" name="Picture 11" descr="F:\数字ppt\新概念 随e听\1-10\10.png"/>
          <p:cNvPicPr>
            <a:picLocks noChangeAspect="1" noChangeArrowheads="1"/>
          </p:cNvPicPr>
          <p:nvPr userDrawn="1"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3635896" y="-238843"/>
            <a:ext cx="324110" cy="648219"/>
          </a:xfrm>
          <a:prstGeom prst="rect">
            <a:avLst/>
          </a:prstGeom>
          <a:noFill/>
        </p:spPr>
      </p:pic>
      <p:sp>
        <p:nvSpPr>
          <p:cNvPr id="12" name="流程图: 可选过程 11">
            <a:hlinkClick r:id="rId12" action="ppaction://hlinksldjump" highlightClick="1"/>
          </p:cNvPr>
          <p:cNvSpPr/>
          <p:nvPr userDrawn="1"/>
        </p:nvSpPr>
        <p:spPr>
          <a:xfrm>
            <a:off x="8244408" y="5233764"/>
            <a:ext cx="714380" cy="447541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HOME</a:t>
            </a:r>
            <a:endParaRPr lang="zh-CN" altLang="en-US" sz="1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76"/>
            <a:ext cx="2057400" cy="487627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76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7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2023-05-04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7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" Type="http://schemas.openxmlformats.org/officeDocument/2006/relationships/audio" Target="../media/audio26.wav"/><Relationship Id="rId21" Type="http://schemas.openxmlformats.org/officeDocument/2006/relationships/image" Target="../media/image103.png"/><Relationship Id="rId7" Type="http://schemas.openxmlformats.org/officeDocument/2006/relationships/slide" Target="slide9.xml"/><Relationship Id="rId12" Type="http://schemas.openxmlformats.org/officeDocument/2006/relationships/image" Target="../media/image98.png"/><Relationship Id="rId17" Type="http://schemas.openxmlformats.org/officeDocument/2006/relationships/audio" Target="../media/audio32.wav"/><Relationship Id="rId25" Type="http://schemas.openxmlformats.org/officeDocument/2006/relationships/image" Target="../media/image107.png"/><Relationship Id="rId2" Type="http://schemas.openxmlformats.org/officeDocument/2006/relationships/audio" Target="../media/audio25.wav"/><Relationship Id="rId16" Type="http://schemas.openxmlformats.org/officeDocument/2006/relationships/audio" Target="../media/audio31.wav"/><Relationship Id="rId20" Type="http://schemas.openxmlformats.org/officeDocument/2006/relationships/image" Target="../media/image102.png"/><Relationship Id="rId1" Type="http://schemas.openxmlformats.org/officeDocument/2006/relationships/audio" Target="../media/audio24.wav"/><Relationship Id="rId6" Type="http://schemas.openxmlformats.org/officeDocument/2006/relationships/audio" Target="../media/audio28.wav"/><Relationship Id="rId11" Type="http://schemas.openxmlformats.org/officeDocument/2006/relationships/image" Target="../media/image97.png"/><Relationship Id="rId24" Type="http://schemas.openxmlformats.org/officeDocument/2006/relationships/image" Target="../media/image106.png"/><Relationship Id="rId5" Type="http://schemas.openxmlformats.org/officeDocument/2006/relationships/slideLayout" Target="../slideLayouts/slideLayout1.xml"/><Relationship Id="rId15" Type="http://schemas.openxmlformats.org/officeDocument/2006/relationships/audio" Target="../media/audio30.wav"/><Relationship Id="rId23" Type="http://schemas.openxmlformats.org/officeDocument/2006/relationships/image" Target="../media/image105.png"/><Relationship Id="rId10" Type="http://schemas.openxmlformats.org/officeDocument/2006/relationships/image" Target="../media/image96.png"/><Relationship Id="rId19" Type="http://schemas.openxmlformats.org/officeDocument/2006/relationships/image" Target="../media/image101.png"/><Relationship Id="rId4" Type="http://schemas.openxmlformats.org/officeDocument/2006/relationships/audio" Target="../media/audio27.wav"/><Relationship Id="rId9" Type="http://schemas.openxmlformats.org/officeDocument/2006/relationships/image" Target="../media/image95.png"/><Relationship Id="rId14" Type="http://schemas.openxmlformats.org/officeDocument/2006/relationships/audio" Target="../media/audio29.wav"/><Relationship Id="rId22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6.wav"/><Relationship Id="rId12" Type="http://schemas.openxmlformats.org/officeDocument/2006/relationships/image" Target="../media/image117.png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Excuse%20me,%20can%20you%20tell%20me%20(female)%2019.wav" TargetMode="External"/><Relationship Id="rId1" Type="http://schemas.openxmlformats.org/officeDocument/2006/relationships/audio" Target="../media/audio34.wav"/><Relationship Id="rId6" Type="http://schemas.openxmlformats.org/officeDocument/2006/relationships/image" Target="../media/image114.png"/><Relationship Id="rId11" Type="http://schemas.microsoft.com/office/2007/relationships/media" Target="file:///D:\epan\&#26032;&#27010;&#24565;&#31532;&#19968;&#20876;&#65288;&#20462;&#35746;&#29256;&#65289;\&#29609;&#36716;&#26032;&#27010;&#24565;2018&#65288;1-80&#65289;\Nlesson001\Excuse%20me,%20can%20you%20tell%20me%20(female)%2019.wav" TargetMode="External"/><Relationship Id="rId5" Type="http://schemas.openxmlformats.org/officeDocument/2006/relationships/slide" Target="slide11.xml"/><Relationship Id="rId10" Type="http://schemas.openxmlformats.org/officeDocument/2006/relationships/image" Target="../media/image116.png"/><Relationship Id="rId4" Type="http://schemas.openxmlformats.org/officeDocument/2006/relationships/audio" Target="../media/audio35.wav"/><Relationship Id="rId9" Type="http://schemas.openxmlformats.org/officeDocument/2006/relationships/image" Target="../media/image1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audio" Target="../media/audio28.wav"/><Relationship Id="rId7" Type="http://schemas.openxmlformats.org/officeDocument/2006/relationships/image" Target="../media/image12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audio" Target="../media/audio3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microsoft.com/office/2007/relationships/media" Target="file:///D:\epan\&#26032;&#27010;&#24565;&#31532;&#19968;&#20876;&#65288;&#20462;&#35746;&#29256;&#65289;\&#29609;&#36716;&#26032;&#27010;&#24565;2018&#65288;1-80&#65289;\Nlesson001\Excuse%20me.wav" TargetMode="External"/><Relationship Id="rId18" Type="http://schemas.openxmlformats.org/officeDocument/2006/relationships/image" Target="../media/image1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6.png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microsoft.com/office/2007/relationships/media" Target="file:///D:\epan\&#26032;&#27010;&#24565;&#31532;&#19968;&#20876;&#65288;&#20462;&#35746;&#29256;&#65289;\&#29609;&#36716;&#26032;&#27010;&#24565;2018&#65288;1-80&#65289;\Nlesson001\001_Excuse_Me.mp3" TargetMode="External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001_Excuse_Me.mp3" TargetMode="External"/><Relationship Id="rId16" Type="http://schemas.openxmlformats.org/officeDocument/2006/relationships/image" Target="../media/image79.png"/><Relationship Id="rId20" Type="http://schemas.openxmlformats.org/officeDocument/2006/relationships/slide" Target="slide13.xml"/><Relationship Id="rId1" Type="http://schemas.openxmlformats.org/officeDocument/2006/relationships/audio" Target="file:///D:\epan\&#26032;&#27010;&#24565;&#31532;&#19968;&#20876;&#65288;&#20462;&#35746;&#29256;&#65289;\&#29609;&#36716;&#26032;&#27010;&#24565;2018&#65288;1-80&#65289;\Nlesson001\Excuse%20me.wav" TargetMode="Externa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5" Type="http://schemas.openxmlformats.org/officeDocument/2006/relationships/audio" Target="../media/audio39.wav"/><Relationship Id="rId15" Type="http://schemas.openxmlformats.org/officeDocument/2006/relationships/image" Target="../media/image124.png"/><Relationship Id="rId10" Type="http://schemas.openxmlformats.org/officeDocument/2006/relationships/audio" Target="../media/audio44.wav"/><Relationship Id="rId19" Type="http://schemas.openxmlformats.org/officeDocument/2006/relationships/slide" Target="slide1.xml"/><Relationship Id="rId4" Type="http://schemas.openxmlformats.org/officeDocument/2006/relationships/image" Target="../media/image123.png"/><Relationship Id="rId9" Type="http://schemas.openxmlformats.org/officeDocument/2006/relationships/audio" Target="../media/audio43.wav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audio" Target="../media/audio39.wav"/><Relationship Id="rId18" Type="http://schemas.openxmlformats.org/officeDocument/2006/relationships/slide" Target="slide13.xml"/><Relationship Id="rId3" Type="http://schemas.openxmlformats.org/officeDocument/2006/relationships/audio" Target="../media/audio41.wav"/><Relationship Id="rId7" Type="http://schemas.openxmlformats.org/officeDocument/2006/relationships/audio" Target="../media/audio43.wav"/><Relationship Id="rId12" Type="http://schemas.openxmlformats.org/officeDocument/2006/relationships/image" Target="../media/image132.png"/><Relationship Id="rId17" Type="http://schemas.openxmlformats.org/officeDocument/2006/relationships/slide" Target="slide1.xml"/><Relationship Id="rId2" Type="http://schemas.openxmlformats.org/officeDocument/2006/relationships/image" Target="../media/image127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audio" Target="../media/audio45.wav"/><Relationship Id="rId5" Type="http://schemas.openxmlformats.org/officeDocument/2006/relationships/audio" Target="../media/audio42.wav"/><Relationship Id="rId15" Type="http://schemas.openxmlformats.org/officeDocument/2006/relationships/audio" Target="../media/audio46.wav"/><Relationship Id="rId10" Type="http://schemas.openxmlformats.org/officeDocument/2006/relationships/image" Target="../media/image131.png"/><Relationship Id="rId19" Type="http://schemas.openxmlformats.org/officeDocument/2006/relationships/image" Target="../media/image126.png"/><Relationship Id="rId4" Type="http://schemas.openxmlformats.org/officeDocument/2006/relationships/image" Target="../media/image128.png"/><Relationship Id="rId9" Type="http://schemas.openxmlformats.org/officeDocument/2006/relationships/audio" Target="../media/audio47.wav"/><Relationship Id="rId14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40.wav"/><Relationship Id="rId7" Type="http://schemas.openxmlformats.org/officeDocument/2006/relationships/audio" Target="../media/audio44.wav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3.wav"/><Relationship Id="rId11" Type="http://schemas.openxmlformats.org/officeDocument/2006/relationships/image" Target="../media/image126.png"/><Relationship Id="rId5" Type="http://schemas.openxmlformats.org/officeDocument/2006/relationships/audio" Target="../media/audio42.wav"/><Relationship Id="rId10" Type="http://schemas.openxmlformats.org/officeDocument/2006/relationships/slide" Target="slide13.xml"/><Relationship Id="rId4" Type="http://schemas.openxmlformats.org/officeDocument/2006/relationships/audio" Target="../media/audio41.wav"/><Relationship Id="rId9" Type="http://schemas.openxmlformats.org/officeDocument/2006/relationships/audio" Target="../media/audio4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audio" Target="../media/audio9.wav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audio" Target="../media/audio4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audio" Target="../media/audio58.wav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" Type="http://schemas.openxmlformats.org/officeDocument/2006/relationships/audio" Target="../media/audio51.wav"/><Relationship Id="rId21" Type="http://schemas.openxmlformats.org/officeDocument/2006/relationships/image" Target="../media/image151.gif"/><Relationship Id="rId7" Type="http://schemas.openxmlformats.org/officeDocument/2006/relationships/audio" Target="../media/audio55.wav"/><Relationship Id="rId12" Type="http://schemas.openxmlformats.org/officeDocument/2006/relationships/audio" Target="../media/audio57.wav"/><Relationship Id="rId17" Type="http://schemas.openxmlformats.org/officeDocument/2006/relationships/audio" Target="../media/audio62.wav"/><Relationship Id="rId25" Type="http://schemas.openxmlformats.org/officeDocument/2006/relationships/image" Target="../media/image155.png"/><Relationship Id="rId2" Type="http://schemas.openxmlformats.org/officeDocument/2006/relationships/audio" Target="../media/audio50.wav"/><Relationship Id="rId16" Type="http://schemas.openxmlformats.org/officeDocument/2006/relationships/audio" Target="../media/audio61.wav"/><Relationship Id="rId20" Type="http://schemas.openxmlformats.org/officeDocument/2006/relationships/image" Target="../media/image150.png"/><Relationship Id="rId1" Type="http://schemas.openxmlformats.org/officeDocument/2006/relationships/audio" Target="../media/audio49.wav"/><Relationship Id="rId6" Type="http://schemas.openxmlformats.org/officeDocument/2006/relationships/audio" Target="../media/audio54.wav"/><Relationship Id="rId11" Type="http://schemas.openxmlformats.org/officeDocument/2006/relationships/image" Target="../media/image147.png"/><Relationship Id="rId24" Type="http://schemas.openxmlformats.org/officeDocument/2006/relationships/image" Target="../media/image154.png"/><Relationship Id="rId5" Type="http://schemas.openxmlformats.org/officeDocument/2006/relationships/audio" Target="../media/audio53.wav"/><Relationship Id="rId15" Type="http://schemas.openxmlformats.org/officeDocument/2006/relationships/audio" Target="../media/audio60.wav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10" Type="http://schemas.openxmlformats.org/officeDocument/2006/relationships/slide" Target="slide17.xml"/><Relationship Id="rId19" Type="http://schemas.openxmlformats.org/officeDocument/2006/relationships/image" Target="../media/image149.png"/><Relationship Id="rId4" Type="http://schemas.openxmlformats.org/officeDocument/2006/relationships/audio" Target="../media/audio52.wav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9.wav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audio" Target="../media/audio63.wav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audio" Target="../media/audio10.wav"/><Relationship Id="rId9" Type="http://schemas.openxmlformats.org/officeDocument/2006/relationships/image" Target="../media/image1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media" Target="file:///F:\&#25968;&#23383;ppt\&#26032;&#27010;&#24565;%20&#38543;e&#21548;\&#20197;&#21069;&#30340;\lesson1\Welcome%20to.wav" TargetMode="Externa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audio" Target="file:///F:\&#25968;&#23383;ppt\&#26032;&#27010;&#24565;%20&#38543;e&#21548;\&#20197;&#21069;&#30340;\lesson1\Welcome%20to.wav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audio" Target="../media/audio4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audio" Target="../media/audio67.wav"/><Relationship Id="rId18" Type="http://schemas.openxmlformats.org/officeDocument/2006/relationships/image" Target="../media/image171.png"/><Relationship Id="rId3" Type="http://schemas.openxmlformats.org/officeDocument/2006/relationships/audio" Target="file:///D:\epan\&#26032;&#27010;&#24565;&#31532;&#19968;&#20876;&#65288;&#20462;&#35746;&#29256;&#65289;\&#29609;&#36716;&#26032;&#27010;&#24565;2018&#65288;1-80&#65289;\Nlesson001\This%20is%20a%20handbag.%20(male)%2037.wav" TargetMode="External"/><Relationship Id="rId7" Type="http://schemas.openxmlformats.org/officeDocument/2006/relationships/audio" Target="../media/audio35.wav"/><Relationship Id="rId12" Type="http://schemas.openxmlformats.org/officeDocument/2006/relationships/image" Target="../media/image168.png"/><Relationship Id="rId17" Type="http://schemas.openxmlformats.org/officeDocument/2006/relationships/image" Target="../media/image170.png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My%20handbag%20is%20very%20beautiful..wav" TargetMode="External"/><Relationship Id="rId16" Type="http://schemas.microsoft.com/office/2007/relationships/media" Target="file:///D:\epan\&#26032;&#27010;&#24565;&#31532;&#19968;&#20876;&#65288;&#20462;&#35746;&#29256;&#65289;\&#29609;&#36716;&#26032;&#27010;&#24565;2018&#65288;1-80&#65289;\Nlesson001\This%20is%20a%20handbag.%20(male)%2037.wav" TargetMode="External"/><Relationship Id="rId1" Type="http://schemas.openxmlformats.org/officeDocument/2006/relationships/audio" Target="../media/audio64.wav"/><Relationship Id="rId6" Type="http://schemas.openxmlformats.org/officeDocument/2006/relationships/audio" Target="../media/audio66.wav"/><Relationship Id="rId11" Type="http://schemas.microsoft.com/office/2007/relationships/media" Target="file:///D:\epan\&#26032;&#27010;&#24565;&#31532;&#19968;&#20876;&#65288;&#20462;&#35746;&#29256;&#65289;\&#29609;&#36716;&#26032;&#27010;&#24565;2018&#65288;1-80&#65289;\Nlesson001\My%20handbag%20is%20very%20beautiful..wav" TargetMode="Externa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9.jpeg"/><Relationship Id="rId10" Type="http://schemas.openxmlformats.org/officeDocument/2006/relationships/image" Target="../media/image16.png"/><Relationship Id="rId4" Type="http://schemas.openxmlformats.org/officeDocument/2006/relationships/audio" Target="../media/audio65.wav"/><Relationship Id="rId9" Type="http://schemas.openxmlformats.org/officeDocument/2006/relationships/image" Target="../media/image167.png"/><Relationship Id="rId14" Type="http://schemas.openxmlformats.org/officeDocument/2006/relationships/audio" Target="../media/audio68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73.png"/><Relationship Id="rId3" Type="http://schemas.openxmlformats.org/officeDocument/2006/relationships/audio" Target="../media/audio70.wav"/><Relationship Id="rId7" Type="http://schemas.openxmlformats.org/officeDocument/2006/relationships/audio" Target="../media/audio74.wav"/><Relationship Id="rId12" Type="http://schemas.openxmlformats.org/officeDocument/2006/relationships/image" Target="../media/image16.png"/><Relationship Id="rId2" Type="http://schemas.openxmlformats.org/officeDocument/2006/relationships/audio" Target="../media/audio69.wav"/><Relationship Id="rId16" Type="http://schemas.openxmlformats.org/officeDocument/2006/relationships/image" Target="../media/image167.png"/><Relationship Id="rId1" Type="http://schemas.openxmlformats.org/officeDocument/2006/relationships/audio" Target="file:///F:\&#25968;&#23383;ppt\&#20462;&#25913;\&#25307;&#29983;&#35838;2\&#25307;&#29983;&#35838;2\&#27700;&#20013;&#30340;&#27668;&#27873;.wav" TargetMode="External"/><Relationship Id="rId6" Type="http://schemas.openxmlformats.org/officeDocument/2006/relationships/audio" Target="../media/audio73.wav"/><Relationship Id="rId11" Type="http://schemas.microsoft.com/office/2007/relationships/media" Target="file:///F:\&#25968;&#23383;ppt\&#20462;&#25913;\&#25307;&#29983;&#35838;2\&#25307;&#29983;&#35838;2\&#27700;&#20013;&#30340;&#27668;&#27873;.wav" TargetMode="External"/><Relationship Id="rId5" Type="http://schemas.openxmlformats.org/officeDocument/2006/relationships/audio" Target="../media/audio72.wav"/><Relationship Id="rId15" Type="http://schemas.openxmlformats.org/officeDocument/2006/relationships/slide" Target="slide19.xml"/><Relationship Id="rId10" Type="http://schemas.openxmlformats.org/officeDocument/2006/relationships/image" Target="../media/image172.gif"/><Relationship Id="rId4" Type="http://schemas.openxmlformats.org/officeDocument/2006/relationships/audio" Target="../media/audio71.wav"/><Relationship Id="rId9" Type="http://schemas.openxmlformats.org/officeDocument/2006/relationships/audio" Target="../media/audio75.wav"/><Relationship Id="rId1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microsoft.com/office/2007/relationships/media" Target="file:///D:\epan\&#26032;&#27010;&#24565;&#31532;&#19968;&#20876;&#65288;&#20462;&#35746;&#29256;&#65289;\&#29609;&#36716;&#26032;&#27010;&#24565;2018&#65288;1-80&#65289;\Nlesson001\Guess%20Is%20this%20er%20(female)%2043.wav" TargetMode="External"/><Relationship Id="rId3" Type="http://schemas.openxmlformats.org/officeDocument/2006/relationships/audio" Target="../media/audio28.wav"/><Relationship Id="rId7" Type="http://schemas.openxmlformats.org/officeDocument/2006/relationships/image" Target="../media/image176.png"/><Relationship Id="rId12" Type="http://schemas.openxmlformats.org/officeDocument/2006/relationships/audio" Target="../media/audio77.wav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7.png"/><Relationship Id="rId1" Type="http://schemas.openxmlformats.org/officeDocument/2006/relationships/audio" Target="file:///D:\epan\&#26032;&#27010;&#24565;&#31532;&#19968;&#20876;&#65288;&#20462;&#35746;&#29256;&#65289;\&#29609;&#36716;&#26032;&#27010;&#24565;2018&#65288;1-80&#65289;\Nlesson001\Guess%20Is%20this%20er%20(female)%2043.wav" TargetMode="Externa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slide" Target="slide19.xml"/><Relationship Id="rId10" Type="http://schemas.openxmlformats.org/officeDocument/2006/relationships/image" Target="../media/image179.png"/><Relationship Id="rId4" Type="http://schemas.openxmlformats.org/officeDocument/2006/relationships/audio" Target="../media/audio76.wav"/><Relationship Id="rId9" Type="http://schemas.openxmlformats.org/officeDocument/2006/relationships/image" Target="../media/image178.png"/><Relationship Id="rId14" Type="http://schemas.openxmlformats.org/officeDocument/2006/relationships/image" Target="../media/image1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audio" Target="../media/audio79.wav"/><Relationship Id="rId7" Type="http://schemas.openxmlformats.org/officeDocument/2006/relationships/image" Target="../media/image185.png"/><Relationship Id="rId2" Type="http://schemas.openxmlformats.org/officeDocument/2006/relationships/audio" Target="../media/audio7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4.wav"/><Relationship Id="rId13" Type="http://schemas.openxmlformats.org/officeDocument/2006/relationships/image" Target="../media/image188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83.wav"/><Relationship Id="rId12" Type="http://schemas.microsoft.com/office/2007/relationships/media" Target="file:///D:\epan\&#26032;&#27010;&#24565;&#31532;&#19968;&#20876;&#65288;&#20462;&#35746;&#29256;&#65289;\&#29609;&#36716;&#26032;&#27010;&#24565;2018&#65288;1-80&#65289;\Nlesson001\Excuse%20me.%20Is%20this%20your%20pen.wav" TargetMode="External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Excuse%20me.%20Is%20this%20your%20pen.wav" TargetMode="External"/><Relationship Id="rId16" Type="http://schemas.openxmlformats.org/officeDocument/2006/relationships/image" Target="../media/image189.png"/><Relationship Id="rId1" Type="http://schemas.openxmlformats.org/officeDocument/2006/relationships/audio" Target="../media/audio80.wav"/><Relationship Id="rId6" Type="http://schemas.openxmlformats.org/officeDocument/2006/relationships/audio" Target="../media/audio82.wav"/><Relationship Id="rId11" Type="http://schemas.openxmlformats.org/officeDocument/2006/relationships/image" Target="../media/image16.png"/><Relationship Id="rId5" Type="http://schemas.openxmlformats.org/officeDocument/2006/relationships/image" Target="../media/image187.gif"/><Relationship Id="rId15" Type="http://schemas.openxmlformats.org/officeDocument/2006/relationships/slide" Target="slide23.xml"/><Relationship Id="rId10" Type="http://schemas.openxmlformats.org/officeDocument/2006/relationships/audio" Target="../media/audio86.wav"/><Relationship Id="rId4" Type="http://schemas.openxmlformats.org/officeDocument/2006/relationships/audio" Target="../media/audio81.wav"/><Relationship Id="rId9" Type="http://schemas.openxmlformats.org/officeDocument/2006/relationships/audio" Target="../media/audio85.wav"/><Relationship Id="rId14" Type="http://schemas.openxmlformats.org/officeDocument/2006/relationships/audio" Target="../media/audio87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audio" Target="../media/audio8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microsoft.com/office/2007/relationships/media" Target="file:///D:\epan\&#26032;&#27010;&#24565;&#31532;&#19968;&#20876;&#65288;&#20462;&#35746;&#29256;&#65289;\&#29609;&#36716;&#26032;&#27010;&#24565;2018&#65288;1-80&#65289;\Nlesson001\Lesson%202,Is%20this%20your%20(male)%2049.wav" TargetMode="External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Lesson%202,Is%20this%20your%20(male)%2049.wav" TargetMode="External"/><Relationship Id="rId16" Type="http://schemas.openxmlformats.org/officeDocument/2006/relationships/image" Target="../media/image198.png"/><Relationship Id="rId1" Type="http://schemas.openxmlformats.org/officeDocument/2006/relationships/audio" Target="file:///D:\epan\&#26032;&#27010;&#24565;&#31532;&#19968;&#20876;&#65288;&#20462;&#35746;&#29256;&#65289;\&#29609;&#36716;&#26032;&#27010;&#24565;2018&#65288;1-80&#65289;\Nlesson001\Lesson%202,%20Is%20this%20your%20(male)%2049.wav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196.png"/><Relationship Id="rId5" Type="http://schemas.openxmlformats.org/officeDocument/2006/relationships/audio" Target="../media/audio22.wav"/><Relationship Id="rId15" Type="http://schemas.openxmlformats.org/officeDocument/2006/relationships/slide" Target="slide25.xml"/><Relationship Id="rId10" Type="http://schemas.microsoft.com/office/2007/relationships/media" Target="file:///D:\epan\&#26032;&#27010;&#24565;&#31532;&#19968;&#20876;&#65288;&#20462;&#35746;&#29256;&#65289;\&#29609;&#36716;&#26032;&#27010;&#24565;2018&#65288;1-80&#65289;\Nlesson001\Lesson%202,%20Is%20this%20your%20(male)%2049.wav" TargetMode="External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89.wav"/><Relationship Id="rId1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audio" Target="../media/audio92.wav"/><Relationship Id="rId18" Type="http://schemas.openxmlformats.org/officeDocument/2006/relationships/image" Target="../media/image202.png"/><Relationship Id="rId3" Type="http://schemas.openxmlformats.org/officeDocument/2006/relationships/audio" Target="../media/audio22.wav"/><Relationship Id="rId21" Type="http://schemas.openxmlformats.org/officeDocument/2006/relationships/audio" Target="../media/audio31.wav"/><Relationship Id="rId7" Type="http://schemas.openxmlformats.org/officeDocument/2006/relationships/image" Target="../media/image199.png"/><Relationship Id="rId12" Type="http://schemas.openxmlformats.org/officeDocument/2006/relationships/audio" Target="../media/audio91.wav"/><Relationship Id="rId17" Type="http://schemas.openxmlformats.org/officeDocument/2006/relationships/image" Target="../media/image154.png"/><Relationship Id="rId2" Type="http://schemas.openxmlformats.org/officeDocument/2006/relationships/audio" Target="../media/audio10.wav"/><Relationship Id="rId16" Type="http://schemas.openxmlformats.org/officeDocument/2006/relationships/image" Target="../media/image153.png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11" Type="http://schemas.openxmlformats.org/officeDocument/2006/relationships/audio" Target="../media/audio90.wav"/><Relationship Id="rId5" Type="http://schemas.openxmlformats.org/officeDocument/2006/relationships/slide" Target="slide25.xml"/><Relationship Id="rId15" Type="http://schemas.openxmlformats.org/officeDocument/2006/relationships/image" Target="../media/image201.png"/><Relationship Id="rId10" Type="http://schemas.openxmlformats.org/officeDocument/2006/relationships/image" Target="../media/image151.gif"/><Relationship Id="rId19" Type="http://schemas.openxmlformats.org/officeDocument/2006/relationships/audio" Target="../media/audio29.wav"/><Relationship Id="rId4" Type="http://schemas.openxmlformats.org/officeDocument/2006/relationships/audio" Target="../media/audio76.wav"/><Relationship Id="rId9" Type="http://schemas.openxmlformats.org/officeDocument/2006/relationships/image" Target="../media/image150.png"/><Relationship Id="rId14" Type="http://schemas.openxmlformats.org/officeDocument/2006/relationships/audio" Target="../media/audio93.wav"/><Relationship Id="rId22" Type="http://schemas.openxmlformats.org/officeDocument/2006/relationships/audio" Target="../media/audio3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0.wav"/><Relationship Id="rId13" Type="http://schemas.openxmlformats.org/officeDocument/2006/relationships/image" Target="../media/image204.png"/><Relationship Id="rId3" Type="http://schemas.openxmlformats.org/officeDocument/2006/relationships/audio" Target="../media/audio96.wav"/><Relationship Id="rId7" Type="http://schemas.openxmlformats.org/officeDocument/2006/relationships/audio" Target="../media/audio99.wav"/><Relationship Id="rId12" Type="http://schemas.openxmlformats.org/officeDocument/2006/relationships/image" Target="../media/image203.png"/><Relationship Id="rId17" Type="http://schemas.openxmlformats.org/officeDocument/2006/relationships/image" Target="../media/image198.png"/><Relationship Id="rId2" Type="http://schemas.openxmlformats.org/officeDocument/2006/relationships/audio" Target="../media/audio95.wav"/><Relationship Id="rId16" Type="http://schemas.openxmlformats.org/officeDocument/2006/relationships/slide" Target="slide25.xml"/><Relationship Id="rId1" Type="http://schemas.openxmlformats.org/officeDocument/2006/relationships/audio" Target="../media/audio94.wav"/><Relationship Id="rId6" Type="http://schemas.openxmlformats.org/officeDocument/2006/relationships/audio" Target="../media/audio80.wav"/><Relationship Id="rId11" Type="http://schemas.openxmlformats.org/officeDocument/2006/relationships/slideLayout" Target="../slideLayouts/slideLayout1.xml"/><Relationship Id="rId5" Type="http://schemas.openxmlformats.org/officeDocument/2006/relationships/audio" Target="../media/audio98.wav"/><Relationship Id="rId15" Type="http://schemas.openxmlformats.org/officeDocument/2006/relationships/image" Target="../media/image16.png"/><Relationship Id="rId10" Type="http://schemas.openxmlformats.org/officeDocument/2006/relationships/audio" Target="../media/audio102.wav"/><Relationship Id="rId4" Type="http://schemas.openxmlformats.org/officeDocument/2006/relationships/audio" Target="../media/audio97.wav"/><Relationship Id="rId9" Type="http://schemas.openxmlformats.org/officeDocument/2006/relationships/audio" Target="../media/audio101.wav"/><Relationship Id="rId1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media" Target="file:///D:\epan\&#26032;&#27010;&#24565;&#31532;&#19968;&#20876;&#65288;&#20462;&#35746;&#29256;&#65289;\&#29609;&#36716;&#26032;&#27010;&#24565;2018&#65288;1-80&#65289;\Nlesson001\lesson%201,%20Excuse%20me!%20male%202.wav" TargetMode="External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audio" Target="file:///D:\epan\&#26032;&#27010;&#24565;&#31532;&#19968;&#20876;&#65288;&#20462;&#35746;&#29256;&#65289;\&#29609;&#36716;&#26032;&#27010;&#24565;2018&#65288;1-80&#65289;\Nlesson001\lesson%201,%20Excuse%20me!%20male%202.wav" TargetMode="External"/><Relationship Id="rId21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microsoft.com/office/2007/relationships/media" Target="file:///F:\&#25968;&#23383;ppt\&#26032;&#27010;&#24565;%20&#38543;e&#21548;\&#20197;&#21069;&#30340;\lesson1\lesson2.wav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audio" Target="file:///F:\&#25968;&#23383;ppt\&#26032;&#27010;&#24565;%20&#38543;e&#21548;\&#20197;&#21069;&#30340;\lesson1\lesson2.wav" TargetMode="Externa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audio" Target="file:///F:\&#25968;&#23383;ppt\&#26032;&#27010;&#24565;%20&#38543;e&#21548;\&#20197;&#21069;&#30340;\lesson1\lesson1.wav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24" Type="http://schemas.openxmlformats.org/officeDocument/2006/relationships/image" Target="../media/image33.png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microsoft.com/office/2007/relationships/media" Target="file:///F:\&#25968;&#23383;ppt\&#26032;&#27010;&#24565;%20&#38543;e&#21548;\&#20197;&#21069;&#30340;\lesson1\lesson1.wav" TargetMode="External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audio" Target="../media/audio7.wav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audio" Target="../media/audio6.wav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audio" Target="../media/audio8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13.wav"/><Relationship Id="rId18" Type="http://schemas.microsoft.com/office/2007/relationships/media" Target="file:///D:\epan\&#26032;&#27010;&#24565;&#31532;&#19968;&#20876;&#65288;&#20462;&#35746;&#29256;&#65289;\&#29609;&#36716;&#26032;&#27010;&#24565;2018&#65288;1-80&#65289;\Nlesson001\Yes,%20I%20can%20speak%20English..wav" TargetMode="External"/><Relationship Id="rId3" Type="http://schemas.openxmlformats.org/officeDocument/2006/relationships/audio" Target="file:///D:\epan\&#26032;&#27010;&#24565;&#31532;&#19968;&#20876;&#65288;&#20462;&#35746;&#29256;&#65289;\&#29609;&#36716;&#26032;&#27010;&#24565;2018&#65288;1-80&#65289;\Nlesson001\Excuse%20me,%20can%20you%20speak%20English.wav" TargetMode="External"/><Relationship Id="rId7" Type="http://schemas.openxmlformats.org/officeDocument/2006/relationships/audio" Target="../media/audio12.wav"/><Relationship Id="rId12" Type="http://schemas.microsoft.com/office/2007/relationships/media" Target="file:///D:\epan\&#26032;&#27010;&#24565;&#31532;&#19968;&#20876;&#65288;&#20462;&#35746;&#29256;&#65289;\&#29609;&#36716;&#26032;&#27010;&#24565;2018&#65288;1-80&#65289;\Nlesson001\A%20special%20way%20to%20start%20a%20conversation.wav" TargetMode="External"/><Relationship Id="rId17" Type="http://schemas.openxmlformats.org/officeDocument/2006/relationships/image" Target="../media/image64.png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A%20special%20way%20to%20start%20a%20conversation.wav" TargetMode="External"/><Relationship Id="rId16" Type="http://schemas.openxmlformats.org/officeDocument/2006/relationships/image" Target="../media/image63.png"/><Relationship Id="rId20" Type="http://schemas.microsoft.com/office/2007/relationships/media" Target="file:///D:\epan\&#26032;&#27010;&#24565;&#31532;&#19968;&#20876;&#65288;&#20462;&#35746;&#29256;&#65289;\&#29609;&#36716;&#26032;&#27010;&#24565;2018&#65288;1-80&#65289;\Nlesson001\Yes_I_can_speak_English%20%5bGraham%5d.wav" TargetMode="External"/><Relationship Id="rId1" Type="http://schemas.openxmlformats.org/officeDocument/2006/relationships/audio" Target="../media/audio11.wav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6.png"/><Relationship Id="rId5" Type="http://schemas.openxmlformats.org/officeDocument/2006/relationships/audio" Target="file:///D:\epan\&#26032;&#27010;&#24565;&#31532;&#19968;&#20876;&#65288;&#20462;&#35746;&#29256;&#65289;\&#29609;&#36716;&#26032;&#27010;&#24565;2018&#65288;1-80&#65289;\Nlesson001\Yes_I_can_speak_English%20%5bGraham%5d.wav" TargetMode="External"/><Relationship Id="rId15" Type="http://schemas.microsoft.com/office/2007/relationships/media" Target="file:///D:\epan\&#26032;&#27010;&#24565;&#31532;&#19968;&#20876;&#65288;&#20462;&#35746;&#29256;&#65289;\&#29609;&#36716;&#26032;&#27010;&#24565;2018&#65288;1-80&#65289;\Nlesson001\Excuse%20me,%20can%20you%20speak%20English.wav" TargetMode="External"/><Relationship Id="rId10" Type="http://schemas.openxmlformats.org/officeDocument/2006/relationships/image" Target="../media/image62.png"/><Relationship Id="rId19" Type="http://schemas.openxmlformats.org/officeDocument/2006/relationships/image" Target="../media/image65.png"/><Relationship Id="rId4" Type="http://schemas.openxmlformats.org/officeDocument/2006/relationships/audio" Target="file:///D:\epan\&#26032;&#27010;&#24565;&#31532;&#19968;&#20876;&#65288;&#20462;&#35746;&#29256;&#65289;\&#29609;&#36716;&#26032;&#27010;&#24565;2018&#65288;1-80&#65289;\Nlesson001\Yes,%20I%20can%20speak%20English..wav" TargetMode="External"/><Relationship Id="rId9" Type="http://schemas.openxmlformats.org/officeDocument/2006/relationships/slide" Target="slide4.xml"/><Relationship Id="rId14" Type="http://schemas.openxmlformats.org/officeDocument/2006/relationships/audio" Target="../media/audio1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audio" Target="../media/audio16.wav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8" Type="http://schemas.microsoft.com/office/2007/relationships/media" Target="file:///D:\epan\&#26032;&#27010;&#24565;&#31532;&#19968;&#20876;&#65288;&#20462;&#35746;&#29256;&#65289;\&#29609;&#36716;&#26032;&#27010;&#24565;2018&#65288;1-80&#65289;\Nlesson001\Now%20listen%20to%20the%20tape%20for%20the%20first%20time%20(female)%206.wav" TargetMode="External"/><Relationship Id="rId3" Type="http://schemas.openxmlformats.org/officeDocument/2006/relationships/audio" Target="file:///D:\epan\&#26032;&#27010;&#24565;&#31532;&#19968;&#20876;&#65288;&#20462;&#35746;&#29256;&#65289;\&#29609;&#36716;&#26032;&#27010;&#24565;2018&#65288;1-80&#65289;\Nlesson001\001_Excuse_Me.mp3" TargetMode="External"/><Relationship Id="rId21" Type="http://schemas.openxmlformats.org/officeDocument/2006/relationships/image" Target="../media/image81.png"/><Relationship Id="rId7" Type="http://schemas.openxmlformats.org/officeDocument/2006/relationships/audio" Target="file:///D:\epan\&#26032;&#27010;&#24565;&#31532;&#19968;&#20876;&#65288;&#20462;&#35746;&#29256;&#65289;\&#29609;&#36716;&#26032;&#27010;&#24565;2018&#65288;1-80&#65289;\Nlesson001\Answer%20(female)%206.wav" TargetMode="External"/><Relationship Id="rId12" Type="http://schemas.microsoft.com/office/2007/relationships/media" Target="file:///D:\epan\&#26032;&#27010;&#24565;&#31532;&#19968;&#20876;&#65288;&#20462;&#35746;&#29256;&#65289;\&#29609;&#36716;&#26032;&#27010;&#24565;2018&#65288;1-80&#65289;\Nlesson001\Now%20listen%20to%20the%20tape%20for%20the%20first%20time.wav" TargetMode="External"/><Relationship Id="rId17" Type="http://schemas.openxmlformats.org/officeDocument/2006/relationships/image" Target="../media/image79.png"/><Relationship Id="rId2" Type="http://schemas.openxmlformats.org/officeDocument/2006/relationships/audio" Target="file:///D:\epan\&#26032;&#27010;&#24565;&#31532;&#19968;&#20876;&#65288;&#20462;&#35746;&#29256;&#65289;\&#29609;&#36716;&#26032;&#27010;&#24565;2018&#65288;1-80&#65289;\Nlesson001\answer.wav" TargetMode="External"/><Relationship Id="rId16" Type="http://schemas.microsoft.com/office/2007/relationships/media" Target="file:///D:\epan\&#26032;&#27010;&#24565;&#31532;&#19968;&#20876;&#65288;&#20462;&#35746;&#29256;&#65289;\&#29609;&#36716;&#26032;&#27010;&#24565;2018&#65288;1-80&#65289;\Nlesson001\001_Excuse_Me.mp3" TargetMode="External"/><Relationship Id="rId20" Type="http://schemas.microsoft.com/office/2007/relationships/media" Target="file:///D:\epan\&#26032;&#27010;&#24565;&#31532;&#19968;&#20876;&#65288;&#20462;&#35746;&#29256;&#65289;\&#29609;&#36716;&#26032;&#27010;&#24565;2018&#65288;1-80&#65289;\Nlesson001\now%20listen%20to%20the%20tape%20(female)%206.wav" TargetMode="External"/><Relationship Id="rId1" Type="http://schemas.openxmlformats.org/officeDocument/2006/relationships/audio" Target="file:///D:\epan\&#26032;&#27010;&#24565;&#31532;&#19968;&#20876;&#65288;&#20462;&#35746;&#29256;&#65289;\&#29609;&#36716;&#26032;&#27010;&#24565;2018&#65288;1-80&#65289;\Nlesson001\Now%20listen%20to%20the%20tape%20for%20the%20first%20time.wav" TargetMode="External"/><Relationship Id="rId6" Type="http://schemas.openxmlformats.org/officeDocument/2006/relationships/audio" Target="../media/audio17.wav"/><Relationship Id="rId11" Type="http://schemas.openxmlformats.org/officeDocument/2006/relationships/image" Target="../media/image78.png"/><Relationship Id="rId24" Type="http://schemas.openxmlformats.org/officeDocument/2006/relationships/image" Target="../media/image83.png"/><Relationship Id="rId5" Type="http://schemas.openxmlformats.org/officeDocument/2006/relationships/audio" Target="file:///D:\epan\&#26032;&#27010;&#24565;&#31532;&#19968;&#20876;&#65288;&#20462;&#35746;&#29256;&#65289;\&#29609;&#36716;&#26032;&#27010;&#24565;2018&#65288;1-80&#65289;\Nlesson001\now%20listen%20to%20the%20tape%20(female)%206.wav" TargetMode="External"/><Relationship Id="rId15" Type="http://schemas.openxmlformats.org/officeDocument/2006/relationships/audio" Target="../media/audio19.wav"/><Relationship Id="rId23" Type="http://schemas.microsoft.com/office/2007/relationships/media" Target="file:///D:\epan\&#26032;&#27010;&#24565;&#31532;&#19968;&#20876;&#65288;&#20462;&#35746;&#29256;&#65289;\&#29609;&#36716;&#26032;&#27010;&#24565;2018&#65288;1-80&#65289;\Nlesson001\Answer%20(female)%206.wav" TargetMode="External"/><Relationship Id="rId10" Type="http://schemas.openxmlformats.org/officeDocument/2006/relationships/slide" Target="slide6.xml"/><Relationship Id="rId19" Type="http://schemas.openxmlformats.org/officeDocument/2006/relationships/image" Target="../media/image80.png"/><Relationship Id="rId4" Type="http://schemas.openxmlformats.org/officeDocument/2006/relationships/audio" Target="file:///D:\epan\&#26032;&#27010;&#24565;&#31532;&#19968;&#20876;&#65288;&#20462;&#35746;&#29256;&#65289;\&#29609;&#36716;&#26032;&#27010;&#24565;2018&#65288;1-80&#65289;\Nlesson001\Now%20listen%20to%20the%20tape%20for%20the%20first%20time%20(female)%206.wav" TargetMode="External"/><Relationship Id="rId9" Type="http://schemas.openxmlformats.org/officeDocument/2006/relationships/audio" Target="../media/audio18.wav"/><Relationship Id="rId14" Type="http://schemas.microsoft.com/office/2007/relationships/media" Target="file:///D:\epan\&#26032;&#27010;&#24565;&#31532;&#19968;&#20876;&#65288;&#20462;&#35746;&#29256;&#65289;\&#29609;&#36716;&#26032;&#27010;&#24565;2018&#65288;1-80&#65289;\Nlesson001\answer.wav" TargetMode="External"/><Relationship Id="rId2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epan\&#26032;&#27010;&#24565;&#31532;&#19968;&#20876;&#65288;&#20462;&#35746;&#29256;&#65289;\&#29609;&#36716;&#26032;&#27010;&#24565;2018&#65288;1-80&#65289;\Nlesson001\001.wmv" TargetMode="External"/><Relationship Id="rId6" Type="http://schemas.openxmlformats.org/officeDocument/2006/relationships/image" Target="../media/image84.png"/><Relationship Id="rId5" Type="http://schemas.microsoft.com/office/2007/relationships/media" Target="file:///D:\epan\&#26032;&#27010;&#24565;&#31532;&#19968;&#20876;&#65288;&#20462;&#35746;&#29256;&#65289;\&#29609;&#36716;&#26032;&#27010;&#24565;2018&#65288;1-80&#65289;\Nlesson001\001.wmv" TargetMode="External"/><Relationship Id="rId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audio" Target="../media/audio21.wav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audio" Target="../media/audio23.wav"/><Relationship Id="rId10" Type="http://schemas.openxmlformats.org/officeDocument/2006/relationships/image" Target="../media/image89.png"/><Relationship Id="rId4" Type="http://schemas.openxmlformats.org/officeDocument/2006/relationships/audio" Target="../media/audio22.wav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03985" y="828040"/>
            <a:ext cx="6508750" cy="405828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此课件为</a:t>
            </a:r>
            <a:r>
              <a:rPr lang="en-US" altLang="zh-CN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demo</a:t>
            </a:r>
            <a:r>
              <a:rPr lang="zh-CN" altLang="en-US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课件，删减了很多声音和页面，保留</a:t>
            </a:r>
            <a:r>
              <a:rPr lang="en-US" altLang="zh-CN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10</a:t>
            </a:r>
            <a:r>
              <a:rPr lang="zh-CN" altLang="en-US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个模块，完整课件中基本语句图片视频都可以点读。详细版请看演示视频，课件具备可修改性，可任意添减页面，</a:t>
            </a:r>
            <a:r>
              <a:rPr lang="zh-CN" altLang="en-US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  <a:sym typeface="+mn-ea"/>
              </a:rPr>
              <a:t>对课件感兴趣，需要完整</a:t>
            </a:r>
            <a:r>
              <a:rPr lang="en-US" altLang="zh-CN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  <a:sym typeface="+mn-ea"/>
              </a:rPr>
              <a:t>144</a:t>
            </a:r>
            <a:r>
              <a:rPr lang="zh-CN" altLang="en-US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  <a:sym typeface="+mn-ea"/>
              </a:rPr>
              <a:t>课，</a:t>
            </a:r>
            <a:r>
              <a:rPr lang="zh-CN" altLang="en-US" sz="16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其他课件下载，实操教学视频，师训，课件定制，听力考试制作平台等产品请联系下面微</a:t>
            </a:r>
            <a:r>
              <a:rPr lang="zh-CN" altLang="en-US" sz="1600" dirty="0" smtClean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信</a:t>
            </a:r>
            <a:r>
              <a:rPr lang="en-US" altLang="zh-CN" sz="1600" dirty="0" smtClean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。</a:t>
            </a:r>
            <a:endParaRPr lang="zh-CN" altLang="en-US" sz="1600" dirty="0">
              <a:latin typeface="汉仪综艺体简" pitchFamily="49" charset="-122"/>
              <a:ea typeface="汉仪综艺体简" pitchFamily="49" charset="-122"/>
              <a:cs typeface="+mn-ea"/>
            </a:endParaRPr>
          </a:p>
          <a:p>
            <a:pPr marL="0" indent="0">
              <a:buNone/>
            </a:pPr>
            <a:endParaRPr lang="zh-CN" altLang="en-US" sz="2000" dirty="0"/>
          </a:p>
          <a:p>
            <a:pPr marL="0" indent="0">
              <a:buNone/>
            </a:pPr>
            <a:endParaRPr lang="zh-CN" altLang="en-US" sz="2000" dirty="0"/>
          </a:p>
          <a:p>
            <a:pPr marL="0" indent="0" algn="l"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电话</a:t>
            </a:r>
            <a:r>
              <a:rPr lang="en-US" altLang="zh-CN" sz="20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/</a:t>
            </a:r>
            <a:r>
              <a:rPr lang="zh-CN" altLang="zh-CN" sz="2000" dirty="0"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微信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en-US" altLang="zh-CN" sz="2000" dirty="0">
                <a:solidFill>
                  <a:srgbClr val="FF0000"/>
                </a:solidFill>
                <a:latin typeface="汉仪综艺体简" pitchFamily="49" charset="-122"/>
                <a:ea typeface="汉仪综艺体简" pitchFamily="49" charset="-122"/>
                <a:cs typeface="微软雅黑" panose="020B0503020204020204" charset="-122"/>
              </a:rPr>
              <a:t>13909862170</a:t>
            </a:r>
            <a:endParaRPr lang="zh-CN" altLang="en-US" sz="2000" dirty="0">
              <a:latin typeface="汉仪综艺体简" pitchFamily="49" charset="-122"/>
              <a:ea typeface="汉仪综艺体简" pitchFamily="49" charset="-122"/>
            </a:endParaRPr>
          </a:p>
          <a:p>
            <a:pPr marL="0" indent="0">
              <a:buNone/>
            </a:pPr>
            <a:endParaRPr lang="zh-CN" altLang="en-US" sz="2000" dirty="0"/>
          </a:p>
        </p:txBody>
      </p:sp>
      <p:pic>
        <p:nvPicPr>
          <p:cNvPr id="4" name="图片 3" descr="微信图片_202103291627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2713355"/>
            <a:ext cx="1958340" cy="1958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0"/>
            <a:ext cx="1096201" cy="120131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857873" y="4556053"/>
            <a:ext cx="950820" cy="717966"/>
            <a:chOff x="-857873" y="4556052"/>
            <a:chExt cx="950820" cy="717966"/>
          </a:xfrm>
        </p:grpSpPr>
        <p:pic>
          <p:nvPicPr>
            <p:cNvPr id="15" name="Picture 4" descr="F:\数字ppt\新概念 随e听\素材准备\1课\57.pn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 rot="19847007">
              <a:off x="-857873" y="4556052"/>
              <a:ext cx="950820" cy="717966"/>
            </a:xfrm>
            <a:prstGeom prst="rect">
              <a:avLst/>
            </a:prstGeom>
            <a:noFill/>
          </p:spPr>
        </p:pic>
        <p:sp>
          <p:nvSpPr>
            <p:cNvPr id="16" name="矩形 15"/>
            <p:cNvSpPr/>
            <p:nvPr/>
          </p:nvSpPr>
          <p:spPr>
            <a:xfrm>
              <a:off x="-540568" y="4945732"/>
              <a:ext cx="72008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2" descr="F:\数字ppt\新概念 随e听\素材准备\词性\上衣.png"/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1299866" y="1001154"/>
            <a:ext cx="1473581" cy="1928354"/>
          </a:xfrm>
          <a:prstGeom prst="rect">
            <a:avLst/>
          </a:prstGeom>
          <a:noFill/>
          <a:effectLst>
            <a:outerShdw blurRad="38100" dist="38100" dir="2700000" sx="102000" sy="102000" algn="tl" rotWithShape="0">
              <a:prstClr val="black">
                <a:alpha val="55000"/>
              </a:prstClr>
            </a:outerShdw>
          </a:effectLst>
        </p:spPr>
      </p:pic>
      <p:pic>
        <p:nvPicPr>
          <p:cNvPr id="11" name="Picture 3" descr="F:\数字ppt\新概念 随e听\素材准备\词性\裙子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143108" y="3357566"/>
            <a:ext cx="2376264" cy="1709705"/>
          </a:xfrm>
          <a:prstGeom prst="rect">
            <a:avLst/>
          </a:prstGeom>
          <a:noFill/>
          <a:effectLst>
            <a:outerShdw blurRad="38100" dist="38100" dir="2700000" sx="102000" sy="102000" algn="tl" rotWithShape="0">
              <a:prstClr val="black">
                <a:alpha val="55000"/>
              </a:prstClr>
            </a:outerShdw>
          </a:effectLst>
        </p:spPr>
      </p:pic>
      <p:pic>
        <p:nvPicPr>
          <p:cNvPr id="12" name="Picture 4" descr="F:\数字ppt\新概念 随e听\素材准备\词性\连衣裙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929190" y="1000112"/>
            <a:ext cx="1152128" cy="2156818"/>
          </a:xfrm>
          <a:prstGeom prst="rect">
            <a:avLst/>
          </a:prstGeom>
          <a:noFill/>
          <a:effectLst>
            <a:outerShdw blurRad="38100" dist="38100" dir="2700000" sx="102000" sy="102000" algn="tl" rotWithShape="0">
              <a:prstClr val="black">
                <a:alpha val="55000"/>
              </a:prstClr>
            </a:outerShdw>
          </a:effectLst>
        </p:spPr>
      </p:pic>
      <p:pic>
        <p:nvPicPr>
          <p:cNvPr id="13" name="Picture 5" descr="F:\数字ppt\新概念 随e听\素材准备\词性\衬衫.png"/>
          <p:cNvPicPr>
            <a:picLocks noChangeAspect="1" noChangeArrowheads="1"/>
          </p:cNvPicPr>
          <p:nvPr/>
        </p:nvPicPr>
        <p:blipFill>
          <a:blip r:embed="rId13" cstate="email"/>
          <a:stretch>
            <a:fillRect/>
          </a:stretch>
        </p:blipFill>
        <p:spPr bwMode="auto">
          <a:xfrm>
            <a:off x="6643702" y="3429014"/>
            <a:ext cx="1512168" cy="1714502"/>
          </a:xfrm>
          <a:prstGeom prst="rect">
            <a:avLst/>
          </a:prstGeom>
          <a:noFill/>
          <a:effectLst>
            <a:outerShdw blurRad="38100" dist="38100" dir="2700000" sx="102000" sy="102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Rectangle 37">
            <a:hlinkClick r:id="" action="ppaction://noaction">
              <a:snd r:embed="rId14" name="coat.wav"/>
            </a:hlinkClick>
          </p:cNvPr>
          <p:cNvSpPr>
            <a:spLocks noChangeArrowheads="1"/>
          </p:cNvSpPr>
          <p:nvPr/>
        </p:nvSpPr>
        <p:spPr bwMode="auto">
          <a:xfrm>
            <a:off x="1032190" y="553245"/>
            <a:ext cx="81785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endParaRPr lang="zh-CN" altLang="en-US" sz="2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8">
            <a:hlinkClick r:id="" action="ppaction://noaction">
              <a:snd r:embed="rId15" name="dress.wav"/>
            </a:hlinkClick>
          </p:cNvPr>
          <p:cNvSpPr>
            <a:spLocks noChangeArrowheads="1"/>
          </p:cNvSpPr>
          <p:nvPr/>
        </p:nvSpPr>
        <p:spPr bwMode="auto">
          <a:xfrm>
            <a:off x="4671656" y="561609"/>
            <a:ext cx="100700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  <a:endParaRPr lang="zh-CN" altLang="en-US" sz="2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9">
            <a:hlinkClick r:id="" action="ppaction://noaction">
              <a:snd r:embed="rId16" name="skirt.wav"/>
            </a:hlinkClick>
          </p:cNvPr>
          <p:cNvSpPr>
            <a:spLocks noChangeArrowheads="1"/>
          </p:cNvSpPr>
          <p:nvPr/>
        </p:nvSpPr>
        <p:spPr bwMode="auto">
          <a:xfrm>
            <a:off x="2483768" y="2827884"/>
            <a:ext cx="83548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zh-CN" altLang="en-US" sz="2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0">
            <a:hlinkClick r:id="" action="ppaction://noaction">
              <a:snd r:embed="rId17" name="shirt.wav"/>
            </a:hlinkClick>
          </p:cNvPr>
          <p:cNvSpPr>
            <a:spLocks noChangeArrowheads="1"/>
          </p:cNvSpPr>
          <p:nvPr/>
        </p:nvSpPr>
        <p:spPr bwMode="auto">
          <a:xfrm>
            <a:off x="6548335" y="2857500"/>
            <a:ext cx="85151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zh-CN" altLang="en-US" sz="24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16" descr="mild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32894" y="557756"/>
            <a:ext cx="210914" cy="370918"/>
          </a:xfrm>
          <a:prstGeom prst="rect">
            <a:avLst/>
          </a:prstGeom>
        </p:spPr>
      </p:pic>
      <p:pic>
        <p:nvPicPr>
          <p:cNvPr id="18" name="图片 17" descr="coat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918514" y="609240"/>
            <a:ext cx="714029" cy="313171"/>
          </a:xfrm>
          <a:prstGeom prst="rect">
            <a:avLst/>
          </a:prstGeom>
        </p:spPr>
      </p:pic>
      <p:pic>
        <p:nvPicPr>
          <p:cNvPr id="19" name="图片 18" descr="dress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715008" y="642922"/>
            <a:ext cx="695239" cy="313171"/>
          </a:xfrm>
          <a:prstGeom prst="rect">
            <a:avLst/>
          </a:prstGeom>
        </p:spPr>
      </p:pic>
      <p:pic>
        <p:nvPicPr>
          <p:cNvPr id="20" name="图片 19" descr="shirt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429520" y="2906981"/>
            <a:ext cx="595024" cy="313171"/>
          </a:xfrm>
          <a:prstGeom prst="rect">
            <a:avLst/>
          </a:prstGeom>
        </p:spPr>
      </p:pic>
      <p:pic>
        <p:nvPicPr>
          <p:cNvPr id="21" name="图片 20" descr="skirt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357554" y="2895256"/>
            <a:ext cx="757873" cy="313171"/>
          </a:xfrm>
          <a:prstGeom prst="rect">
            <a:avLst/>
          </a:prstGeom>
        </p:spPr>
      </p:pic>
      <p:pic>
        <p:nvPicPr>
          <p:cNvPr id="22" name="图片 21" descr="mild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071934" y="2843772"/>
            <a:ext cx="210914" cy="370918"/>
          </a:xfrm>
          <a:prstGeom prst="rect">
            <a:avLst/>
          </a:prstGeom>
        </p:spPr>
      </p:pic>
      <p:pic>
        <p:nvPicPr>
          <p:cNvPr id="23" name="图片 22" descr="mild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001024" y="2855497"/>
            <a:ext cx="210914" cy="370918"/>
          </a:xfrm>
          <a:prstGeom prst="rect">
            <a:avLst/>
          </a:prstGeom>
        </p:spPr>
      </p:pic>
      <p:pic>
        <p:nvPicPr>
          <p:cNvPr id="24" name="图片 23" descr="mild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429388" y="591438"/>
            <a:ext cx="210914" cy="370918"/>
          </a:xfrm>
          <a:prstGeom prst="rect">
            <a:avLst/>
          </a:prstGeom>
        </p:spPr>
      </p:pic>
      <p:pic>
        <p:nvPicPr>
          <p:cNvPr id="25" name="coat (male) 14.wav">
            <a:hlinkClick r:id="" action="ppaction://media"/>
          </p:cNvPr>
          <p:cNvPicPr>
            <a:picLocks noRot="1" noChangeAspect="1"/>
          </p:cNvPicPr>
          <p:nvPr>
            <a:wavAudioFile r:embed="rId1" name="coat (male) 14.wav"/>
          </p:nvPr>
        </p:nvPicPr>
        <p:blipFill>
          <a:blip r:embed="rId23"/>
          <a:stretch>
            <a:fillRect/>
          </a:stretch>
        </p:blipFill>
        <p:spPr>
          <a:xfrm>
            <a:off x="-1285916" y="571484"/>
            <a:ext cx="304800" cy="304800"/>
          </a:xfrm>
          <a:prstGeom prst="rect">
            <a:avLst/>
          </a:prstGeom>
        </p:spPr>
      </p:pic>
      <p:pic>
        <p:nvPicPr>
          <p:cNvPr id="26" name="dress (male) 14.wav">
            <a:hlinkClick r:id="" action="ppaction://media"/>
          </p:cNvPr>
          <p:cNvPicPr>
            <a:picLocks noRot="1" noChangeAspect="1"/>
          </p:cNvPicPr>
          <p:nvPr>
            <a:wavAudioFile r:embed="rId2" name="dress (male) 14.wav"/>
          </p:nvPr>
        </p:nvPicPr>
        <p:blipFill>
          <a:blip r:embed="rId24"/>
          <a:stretch>
            <a:fillRect/>
          </a:stretch>
        </p:blipFill>
        <p:spPr>
          <a:xfrm>
            <a:off x="-1500230" y="1285864"/>
            <a:ext cx="304800" cy="304800"/>
          </a:xfrm>
          <a:prstGeom prst="rect">
            <a:avLst/>
          </a:prstGeom>
        </p:spPr>
      </p:pic>
      <p:pic>
        <p:nvPicPr>
          <p:cNvPr id="27" name="skirt (male) 14.wav">
            <a:hlinkClick r:id="" action="ppaction://media"/>
          </p:cNvPr>
          <p:cNvPicPr>
            <a:picLocks noRot="1" noChangeAspect="1"/>
          </p:cNvPicPr>
          <p:nvPr>
            <a:wavAudioFile r:embed="rId3" name="skirt (male) 14.wav"/>
          </p:nvPr>
        </p:nvPicPr>
        <p:blipFill>
          <a:blip r:embed="rId25"/>
          <a:stretch>
            <a:fillRect/>
          </a:stretch>
        </p:blipFill>
        <p:spPr>
          <a:xfrm>
            <a:off x="-1714544" y="1857368"/>
            <a:ext cx="304800" cy="304800"/>
          </a:xfrm>
          <a:prstGeom prst="rect">
            <a:avLst/>
          </a:prstGeom>
        </p:spPr>
      </p:pic>
      <p:pic>
        <p:nvPicPr>
          <p:cNvPr id="28" name="shirt (male) 14.wav">
            <a:hlinkClick r:id="" action="ppaction://media"/>
          </p:cNvPr>
          <p:cNvPicPr>
            <a:picLocks noRot="1" noChangeAspect="1"/>
          </p:cNvPicPr>
          <p:nvPr>
            <a:wavAudioFile r:embed="rId4" name="shirt (male) 14.wav"/>
          </p:nvPr>
        </p:nvPicPr>
        <p:blipFill>
          <a:blip r:embed="rId26"/>
          <a:stretch>
            <a:fillRect/>
          </a:stretch>
        </p:blipFill>
        <p:spPr>
          <a:xfrm>
            <a:off x="-1500230" y="264318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08273E-6 C 0.00538 -0.04136 0.03056 -0.05913 0.05313 -0.07107 C 0.06389 -0.08301 0.07917 -0.08578 0.09167 -0.09245 C 0.1408 -0.1191 0.1941 -0.13076 0.24584 -0.1327 C 0.26893 -0.13354 0.29236 -0.13409 0.31563 -0.13465 C 0.32483 -0.13409 0.3342 -0.13381 0.34323 -0.1327 C 0.34861 -0.13215 0.35903 -0.12909 0.35903 -0.12909 C 0.36962 -0.12354 0.38195 -0.11827 0.39288 -0.11549 C 0.41163 -0.11077 0.43073 -0.11327 0.44948 -0.10772 C 0.48906 -0.09606 0.5283 -0.0794 0.56754 -0.06552 C 0.59097 -0.05719 0.61215 -0.0422 0.63386 -0.02693 C 0.64636 -0.01804 0.65712 -0.00166 0.67101 0.00583 C 0.68021 0.0161 0.69045 0.02471 0.7 0.0347 C 0.70816 0.04359 0.71962 0.05747 0.729 0.06163 C 0.73403 0.06719 0.73837 0.0708 0.7434 0.07524 C 0.74601 0.07746 0.74844 0.08023 0.7507 0.08301 C 0.75226 0.08495 0.75365 0.08718 0.75538 0.08884 C 0.75851 0.09162 0.76215 0.09328 0.76511 0.09634 C 0.77778 0.10994 0.78959 0.12327 0.80365 0.13298 C 0.81111 0.13826 0.81719 0.1452 0.82535 0.14853 C 0.83316 0.15686 0.84306 0.16075 0.85174 0.16574 C 0.87049 0.17601 0.88924 0.1824 0.90851 0.18879 C 0.91684 0.19156 0.92535 0.19656 0.93386 0.19656 " pathEditMode="relative" ptsTypes="ffffffffffffffffffffff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3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2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0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F:\数字ppt\新概念 随e听\导图\pngET-0015-26\ET-0024\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7068" y="-166836"/>
            <a:ext cx="6193244" cy="3744416"/>
          </a:xfrm>
          <a:prstGeom prst="rect">
            <a:avLst/>
          </a:prstGeom>
          <a:noFill/>
        </p:spPr>
      </p:pic>
      <p:pic>
        <p:nvPicPr>
          <p:cNvPr id="3075" name="Picture 3" descr="F:\数字ppt\新概念 随e听\导图\pngET-0015-26\ET-0023\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64096" y="1561358"/>
            <a:ext cx="2695575" cy="2524125"/>
          </a:xfrm>
          <a:prstGeom prst="rect">
            <a:avLst/>
          </a:prstGeom>
          <a:noFill/>
        </p:spPr>
      </p:pic>
      <p:pic>
        <p:nvPicPr>
          <p:cNvPr id="3076" name="Picture 4" descr="F:\数字ppt\新概念 随e听\导图\pngET-0015-26\ET-0023\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84" y="3865612"/>
            <a:ext cx="7981923" cy="1679947"/>
          </a:xfrm>
          <a:prstGeom prst="rect">
            <a:avLst/>
          </a:prstGeom>
          <a:noFill/>
        </p:spPr>
      </p:pic>
      <p:pic>
        <p:nvPicPr>
          <p:cNvPr id="3074" name="Picture 2" descr="F:\数字ppt\新概念 随e听\导图\pngET-0015-26\ET-0023\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990850">
            <a:off x="-3687755" y="2950262"/>
            <a:ext cx="3772402" cy="3026324"/>
          </a:xfrm>
          <a:prstGeom prst="rect">
            <a:avLst/>
          </a:prstGeom>
          <a:noFill/>
        </p:spPr>
      </p:pic>
      <p:pic>
        <p:nvPicPr>
          <p:cNvPr id="3079" name="Picture 7" descr="F:\数字ppt\新概念 随e听\导图\pngET-0015-26\未标题-1.pn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2771808" y="1746983"/>
            <a:ext cx="2121837" cy="118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82114" y="500046"/>
            <a:ext cx="2662908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CN" altLang="en-US" sz="9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句子</a:t>
            </a:r>
            <a:endParaRPr lang="zh-CN" altLang="en-US" sz="9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公交车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1748E-7 L 0.46077 -0.00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" y="-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0"/>
            <a:ext cx="1186516" cy="1296739"/>
          </a:xfrm>
          <a:prstGeom prst="rect">
            <a:avLst/>
          </a:prstGeom>
        </p:spPr>
      </p:pic>
      <p:sp>
        <p:nvSpPr>
          <p:cNvPr id="3" name="圆角矩形 2">
            <a:hlinkClick r:id="" action="ppaction://noaction">
              <a:snd r:embed="rId7" name="Excuse me.wav"/>
            </a:hlinkClick>
          </p:cNvPr>
          <p:cNvSpPr/>
          <p:nvPr/>
        </p:nvSpPr>
        <p:spPr>
          <a:xfrm>
            <a:off x="3142132" y="409228"/>
            <a:ext cx="2072810" cy="57888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/>
                <a:latin typeface="+mn-lt"/>
                <a:ea typeface="+mn-ea"/>
              </a:rPr>
              <a:t>Excuse me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lt"/>
                <a:ea typeface="+mn-ea"/>
              </a:rPr>
              <a:t>！</a:t>
            </a: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143057" y="1071550"/>
            <a:ext cx="571499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(1)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向陌生人问路，请求别人帮忙时。如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4">
            <a:hlinkClick r:id="" action="ppaction://noaction">
              <a:snd r:embed="rId8" name="Excuse_me_can_you_tell_me_where_the_post_office_is [Graham].wav"/>
            </a:hlinkClick>
          </p:cNvPr>
          <p:cNvSpPr/>
          <p:nvPr/>
        </p:nvSpPr>
        <p:spPr>
          <a:xfrm>
            <a:off x="928662" y="1643054"/>
            <a:ext cx="8001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Excuse me, can you tell me where the post office is?</a:t>
            </a:r>
            <a:endParaRPr lang="zh-CN" alt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:\数字ppt\新概念 随e听\12181467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643174" y="3000376"/>
            <a:ext cx="3087224" cy="2254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2000232" y="2181521"/>
            <a:ext cx="5178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劳驾，请您告诉我邮局在什么地方？ 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942" y="50004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对不起！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9" name="Excuse me! (male) 19.wav">
            <a:hlinkClick r:id="" action="ppaction://media"/>
          </p:cNvPr>
          <p:cNvPicPr>
            <a:picLocks noRot="1" noChangeAspect="1"/>
          </p:cNvPicPr>
          <p:nvPr>
            <a:wavAudioFile r:embed="rId1" name="Excuse me! (male) 19.wav"/>
          </p:nvPr>
        </p:nvPicPr>
        <p:blipFill>
          <a:blip r:embed="rId10"/>
          <a:stretch>
            <a:fillRect/>
          </a:stretch>
        </p:blipFill>
        <p:spPr>
          <a:xfrm>
            <a:off x="-1214478" y="357170"/>
            <a:ext cx="304800" cy="304800"/>
          </a:xfrm>
          <a:prstGeom prst="rect">
            <a:avLst/>
          </a:prstGeom>
        </p:spPr>
      </p:pic>
      <p:pic>
        <p:nvPicPr>
          <p:cNvPr id="10" name="Excuse me, can you tell me (female) 1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4544" y="1071550"/>
            <a:ext cx="304800" cy="304800"/>
          </a:xfrm>
          <a:prstGeom prst="rect">
            <a:avLst/>
          </a:prstGeom>
        </p:spPr>
      </p:pic>
      <p:pic>
        <p:nvPicPr>
          <p:cNvPr id="11" name="Excuse me, can you tell me (female) 1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00230" y="18573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数字ppt\新概念 随e听\导图\pngET-0015-26\ET-0016\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252536" y="-166836"/>
            <a:ext cx="7442200" cy="6172200"/>
          </a:xfrm>
          <a:prstGeom prst="rect">
            <a:avLst/>
          </a:prstGeom>
          <a:noFill/>
        </p:spPr>
      </p:pic>
      <p:pic>
        <p:nvPicPr>
          <p:cNvPr id="4099" name="Picture 3" descr="F:\数字ppt\新概念 随e听\导图\pngET-0015-26\ET-0016\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36096" y="1980198"/>
            <a:ext cx="3907110" cy="3734805"/>
          </a:xfrm>
          <a:prstGeom prst="rect">
            <a:avLst/>
          </a:prstGeom>
          <a:noFill/>
        </p:spPr>
      </p:pic>
      <p:pic>
        <p:nvPicPr>
          <p:cNvPr id="4100" name="Picture 4" descr="F:\数字ppt\新概念 随e听\导图\pngET-0015-26\ET-0016\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2484784" y="272392"/>
            <a:ext cx="2656830" cy="2513100"/>
          </a:xfrm>
          <a:prstGeom prst="rect">
            <a:avLst/>
          </a:prstGeom>
          <a:noFill/>
        </p:spPr>
      </p:pic>
      <p:pic>
        <p:nvPicPr>
          <p:cNvPr id="4101" name="Picture 5" descr="F:\数字ppt\新概念 随e听\导图\pngET-0015-26\未标题-1ewq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5605" y="3361559"/>
            <a:ext cx="4844893" cy="1516633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滚动的雪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雪球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78716E-6 C 0.00382 -0.00667 0.00625 -0.01528 0.01042 -0.02195 C 0.01146 -0.02779 0.01563 -0.03195 0.0184 -0.03612 C 0.02865 -0.05224 0.04445 -0.05946 0.05833 -0.06168 C 0.07726 -0.06057 0.07431 -0.06252 0.08472 -0.05779 C 0.08993 -0.05252 0.09271 -0.04529 0.09601 -0.03723 C 0.09792 -0.0264 0.09514 -0.03946 0.09844 -0.03084 C 0.10208 -0.0214 0.10104 -0.005 0.10643 0.0025 C 0.10799 0.01084 0.11059 0.01834 0.11354 0.02556 C 0.11493 0.0289 0.11563 0.03334 0.11684 0.03695 C 0.11962 0.04501 0.12396 0.05251 0.12865 0.05752 C 0.13524 0.07363 0.15295 0.0803 0.16372 0.08558 C 0.16875 0.0853 0.17396 0.08558 0.17899 0.08447 C 0.18542 0.08336 0.19462 0.07669 0.20052 0.0728 C 0.20347 0.07085 0.20677 0.07141 0.20955 0.06891 C 0.21545 0.06363 0.21979 0.05557 0.22552 0.04974 C 0.22709 0.04529 0.23594 0.0339 0.23924 0.03056 C 0.24184 0.02362 0.24722 0.01667 0.25122 0.01139 C 0.25313 0.00834 0.25521 0.00333 0.2566 3.78716E-6 C 0.25834 -0.00417 0.25799 -0.00195 0.26077 -0.00528 C 0.26493 -0.01084 0.27084 -0.02056 0.27604 -0.02306 C 0.27778 -0.0264 0.27952 -0.02667 0.28229 -0.02834 C 0.28455 -0.02779 0.28941 -0.02695 0.28941 -0.02695 " pathEditMode="relative" ptsTypes="ffffffffffffffffffffffA">
                                      <p:cBhvr>
                                        <p:cTn id="2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ppt模板\2\图片1.pn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-306264" y="-382860"/>
            <a:ext cx="9736048" cy="6552728"/>
          </a:xfrm>
          <a:prstGeom prst="rect">
            <a:avLst/>
          </a:prstGeom>
          <a:noFill/>
        </p:spPr>
      </p:pic>
      <p:sp>
        <p:nvSpPr>
          <p:cNvPr id="3" name="Text Box 19">
            <a:hlinkClick r:id="" action="ppaction://noaction">
              <a:snd r:embed="rId5" name="yes,itis.wav"/>
            </a:hlinkClick>
          </p:cNvPr>
          <p:cNvSpPr txBox="1">
            <a:spLocks noChangeArrowheads="1"/>
          </p:cNvSpPr>
          <p:nvPr/>
        </p:nvSpPr>
        <p:spPr bwMode="auto">
          <a:xfrm>
            <a:off x="2225682" y="3948102"/>
            <a:ext cx="2360711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00B0F0"/>
                </a:solidFill>
                <a:sym typeface="宋体" panose="02010600030101010101" pitchFamily="2" charset="-122"/>
              </a:rPr>
              <a:t>B: </a:t>
            </a:r>
            <a:r>
              <a:rPr lang="en-US" altLang="zh-CN" sz="3200" b="1" dirty="0" smtClean="0">
                <a:solidFill>
                  <a:srgbClr val="00B0F0"/>
                </a:solidFill>
                <a:sym typeface="宋体" panose="02010600030101010101" pitchFamily="2" charset="-122"/>
              </a:rPr>
              <a:t>Yes, it </a:t>
            </a:r>
            <a:r>
              <a:rPr lang="en-US" altLang="zh-CN" sz="3200" b="1" dirty="0">
                <a:solidFill>
                  <a:srgbClr val="00B0F0"/>
                </a:solidFill>
                <a:sym typeface="宋体" panose="02010600030101010101" pitchFamily="2" charset="-122"/>
              </a:rPr>
              <a:t>is.   </a:t>
            </a:r>
            <a:endParaRPr lang="zh-CN" alt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Text Box 20">
            <a:hlinkClick r:id="" action="ppaction://noaction">
              <a:snd r:embed="rId6" name="Excuse me 男.wav"/>
            </a:hlinkClick>
          </p:cNvPr>
          <p:cNvSpPr txBox="1">
            <a:spLocks noChangeArrowheads="1"/>
          </p:cNvSpPr>
          <p:nvPr/>
        </p:nvSpPr>
        <p:spPr bwMode="auto">
          <a:xfrm>
            <a:off x="2907192" y="435114"/>
            <a:ext cx="2569358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chemeClr val="bg1"/>
                </a:solidFill>
                <a:sym typeface="宋体" panose="02010600030101010101" pitchFamily="2" charset="-122"/>
              </a:rPr>
              <a:t>Excuse </a:t>
            </a:r>
            <a:r>
              <a:rPr lang="en-US" sz="4000" b="1" dirty="0">
                <a:solidFill>
                  <a:schemeClr val="bg1"/>
                </a:solidFill>
                <a:sym typeface="宋体" panose="02010600030101010101" pitchFamily="2" charset="-122"/>
              </a:rPr>
              <a:t>me!</a:t>
            </a:r>
          </a:p>
        </p:txBody>
      </p:sp>
      <p:sp>
        <p:nvSpPr>
          <p:cNvPr id="5" name="Text Box 24">
            <a:hlinkClick r:id="" action="ppaction://noaction">
              <a:snd r:embed="rId7" name="excuse me.wav"/>
            </a:hlinkClick>
          </p:cNvPr>
          <p:cNvSpPr txBox="1">
            <a:spLocks noChangeArrowheads="1"/>
          </p:cNvSpPr>
          <p:nvPr/>
        </p:nvSpPr>
        <p:spPr bwMode="auto">
          <a:xfrm>
            <a:off x="2209815" y="1357304"/>
            <a:ext cx="254768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C000"/>
                </a:solidFill>
                <a:sym typeface="宋体" panose="02010600030101010101" pitchFamily="2" charset="-122"/>
              </a:rPr>
              <a:t>A: Excuse me!</a:t>
            </a:r>
            <a:endParaRPr lang="zh-CN" altLang="en-US" sz="3200" b="1" dirty="0">
              <a:solidFill>
                <a:srgbClr val="FFC000"/>
              </a:solidFill>
              <a:sym typeface="宋体" panose="02010600030101010101" pitchFamily="2" charset="-122"/>
            </a:endParaRPr>
          </a:p>
        </p:txBody>
      </p:sp>
      <p:sp>
        <p:nvSpPr>
          <p:cNvPr id="6" name="Rectangle 25">
            <a:hlinkClick r:id="" action="ppaction://noaction">
              <a:snd r:embed="rId8" name="yes.wav"/>
            </a:hlinkClick>
          </p:cNvPr>
          <p:cNvSpPr>
            <a:spLocks noChangeArrowheads="1"/>
          </p:cNvSpPr>
          <p:nvPr/>
        </p:nvSpPr>
        <p:spPr bwMode="auto">
          <a:xfrm>
            <a:off x="2209821" y="1890704"/>
            <a:ext cx="136364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B0F0"/>
                </a:solidFill>
                <a:sym typeface="宋体" panose="02010600030101010101" pitchFamily="2" charset="-122"/>
              </a:rPr>
              <a:t>B: Yes?</a:t>
            </a:r>
            <a:endParaRPr lang="zh-CN" altLang="en-US" sz="3200" b="1" dirty="0">
              <a:solidFill>
                <a:srgbClr val="00B0F0"/>
              </a:solidFill>
              <a:sym typeface="宋体" panose="02010600030101010101" pitchFamily="2" charset="-122"/>
            </a:endParaRPr>
          </a:p>
        </p:txBody>
      </p:sp>
      <p:sp>
        <p:nvSpPr>
          <p:cNvPr id="7" name="Rectangle 26">
            <a:hlinkClick r:id="" action="ppaction://noaction">
              <a:snd r:embed="rId9" name="is this your handbag.wav"/>
            </a:hlinkClick>
          </p:cNvPr>
          <p:cNvSpPr>
            <a:spLocks noChangeArrowheads="1"/>
          </p:cNvSpPr>
          <p:nvPr/>
        </p:nvSpPr>
        <p:spPr bwMode="auto">
          <a:xfrm>
            <a:off x="2222500" y="2424104"/>
            <a:ext cx="426148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C000"/>
                </a:solidFill>
                <a:sym typeface="宋体" panose="02010600030101010101" pitchFamily="2" charset="-122"/>
              </a:rPr>
              <a:t>A: Is this your handbag?</a:t>
            </a:r>
            <a:endParaRPr lang="zh-CN" altLang="en-US" sz="3200" b="1">
              <a:solidFill>
                <a:srgbClr val="FFC000"/>
              </a:solidFill>
              <a:sym typeface="宋体" panose="02010600030101010101" pitchFamily="2" charset="-122"/>
            </a:endParaRPr>
          </a:p>
        </p:txBody>
      </p:sp>
      <p:sp>
        <p:nvSpPr>
          <p:cNvPr id="8" name="Rectangle 27">
            <a:hlinkClick r:id="" action="ppaction://noaction">
              <a:snd r:embed="rId10" name="pardon.wav"/>
            </a:hlinkClick>
          </p:cNvPr>
          <p:cNvSpPr>
            <a:spLocks noChangeArrowheads="1"/>
          </p:cNvSpPr>
          <p:nvPr/>
        </p:nvSpPr>
        <p:spPr bwMode="auto">
          <a:xfrm>
            <a:off x="2209800" y="2957504"/>
            <a:ext cx="202632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B0F0"/>
                </a:solidFill>
                <a:sym typeface="宋体" panose="02010600030101010101" pitchFamily="2" charset="-122"/>
              </a:rPr>
              <a:t>B: Pardon?</a:t>
            </a:r>
            <a:endParaRPr lang="zh-CN" altLang="en-US" sz="3200" b="1">
              <a:solidFill>
                <a:srgbClr val="00B0F0"/>
              </a:solidFill>
              <a:sym typeface="宋体" panose="02010600030101010101" pitchFamily="2" charset="-122"/>
            </a:endParaRPr>
          </a:p>
        </p:txBody>
      </p:sp>
      <p:sp>
        <p:nvSpPr>
          <p:cNvPr id="9" name="Rectangle 28">
            <a:hlinkClick r:id="" action="ppaction://noaction">
              <a:snd r:embed="rId11" name="is this your handbag 2.wav"/>
            </a:hlinkClick>
          </p:cNvPr>
          <p:cNvSpPr>
            <a:spLocks noChangeArrowheads="1"/>
          </p:cNvSpPr>
          <p:nvPr/>
        </p:nvSpPr>
        <p:spPr bwMode="auto">
          <a:xfrm>
            <a:off x="2209800" y="3490904"/>
            <a:ext cx="426148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C000"/>
                </a:solidFill>
                <a:sym typeface="宋体" panose="02010600030101010101" pitchFamily="2" charset="-122"/>
              </a:rPr>
              <a:t>A: Is this your handbag?</a:t>
            </a:r>
            <a:endParaRPr lang="zh-CN" altLang="en-US" sz="3200" b="1">
              <a:solidFill>
                <a:srgbClr val="FFC000"/>
              </a:solidFill>
              <a:sym typeface="宋体" panose="02010600030101010101" pitchFamily="2" charset="-122"/>
            </a:endParaRPr>
          </a:p>
        </p:txBody>
      </p:sp>
      <p:sp>
        <p:nvSpPr>
          <p:cNvPr id="10" name="Rectangle 29">
            <a:hlinkClick r:id="" action="ppaction://noaction">
              <a:snd r:embed="rId12" name="thank you very much.wav"/>
            </a:hlinkClick>
          </p:cNvPr>
          <p:cNvSpPr>
            <a:spLocks noChangeArrowheads="1"/>
          </p:cNvSpPr>
          <p:nvPr/>
        </p:nvSpPr>
        <p:spPr bwMode="auto">
          <a:xfrm>
            <a:off x="2643174" y="4572014"/>
            <a:ext cx="400052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B0F0"/>
                </a:solidFill>
                <a:sym typeface="宋体" panose="02010600030101010101" pitchFamily="2" charset="-122"/>
              </a:rPr>
              <a:t>Thank you very much.</a:t>
            </a:r>
            <a:endParaRPr lang="zh-CN" altLang="en-US" sz="3200" b="1" dirty="0">
              <a:solidFill>
                <a:srgbClr val="00B0F0"/>
              </a:solidFill>
              <a:sym typeface="宋体" panose="02010600030101010101" pitchFamily="2" charset="-122"/>
            </a:endParaRPr>
          </a:p>
        </p:txBody>
      </p:sp>
      <p:pic>
        <p:nvPicPr>
          <p:cNvPr id="11" name="Excuse me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3"/>
              </p:ext>
            </p:extLst>
          </p:nvPr>
        </p:nvPicPr>
        <p:blipFill>
          <a:blip r:embed="rId14" cstate="email"/>
          <a:stretch>
            <a:fillRect/>
          </a:stretch>
        </p:blipFill>
        <p:spPr>
          <a:xfrm>
            <a:off x="-714412" y="357170"/>
            <a:ext cx="304800" cy="304800"/>
          </a:xfrm>
          <a:prstGeom prst="rect">
            <a:avLst/>
          </a:prstGeom>
        </p:spPr>
      </p:pic>
      <p:pic>
        <p:nvPicPr>
          <p:cNvPr id="19" name="Picture 6" descr="F:\数字ppt\新概念 随e听\素材准备\1课\20 - 副本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-857288" y="4143384"/>
            <a:ext cx="2022746" cy="2140349"/>
          </a:xfrm>
          <a:prstGeom prst="rect">
            <a:avLst/>
          </a:prstGeom>
          <a:noFill/>
        </p:spPr>
      </p:pic>
      <p:pic>
        <p:nvPicPr>
          <p:cNvPr id="20" name="Picture 6" descr="F:\数字ppt\新概念 随e听\素材准备\1课\20 - 副本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358833" y="4932278"/>
            <a:ext cx="1149017" cy="1215822"/>
          </a:xfrm>
          <a:prstGeom prst="rect">
            <a:avLst/>
          </a:prstGeom>
          <a:noFill/>
        </p:spPr>
      </p:pic>
      <p:pic>
        <p:nvPicPr>
          <p:cNvPr id="21" name="Picture 6" descr="F:\数字ppt\新概念 随e听\素材准备\1课\20 - 副本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8001024" y="-285772"/>
            <a:ext cx="1547068" cy="1637015"/>
          </a:xfrm>
          <a:prstGeom prst="rect">
            <a:avLst/>
          </a:prstGeom>
          <a:noFill/>
        </p:spPr>
      </p:pic>
      <p:pic>
        <p:nvPicPr>
          <p:cNvPr id="17" name="图片 16" descr="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58016" y="857236"/>
            <a:ext cx="729439" cy="1098450"/>
          </a:xfrm>
          <a:prstGeom prst="rect">
            <a:avLst/>
          </a:prstGeom>
        </p:spPr>
      </p:pic>
      <p:pic>
        <p:nvPicPr>
          <p:cNvPr id="18" name="001_Excuse_M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785850" y="500046"/>
            <a:ext cx="304800" cy="304800"/>
          </a:xfrm>
          <a:prstGeom prst="rect">
            <a:avLst/>
          </a:prstGeom>
        </p:spPr>
      </p:pic>
      <p:sp>
        <p:nvSpPr>
          <p:cNvPr id="24" name="流程图: 可选过程 23">
            <a:hlinkClick r:id="rId19" action="ppaction://hlinksldjump" highlightClick="1"/>
          </p:cNvPr>
          <p:cNvSpPr/>
          <p:nvPr/>
        </p:nvSpPr>
        <p:spPr>
          <a:xfrm>
            <a:off x="8244408" y="5233764"/>
            <a:ext cx="714380" cy="447541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HOME</a:t>
            </a:r>
            <a:endParaRPr lang="zh-CN" altLang="en-US" sz="1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2" name="Picture 1" descr="C:\Users\Administrator\Desktop\0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7504" y="121196"/>
            <a:ext cx="794270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3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01-0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57"/>
            <a:ext cx="9143999" cy="5714286"/>
          </a:xfrm>
          <a:prstGeom prst="rect">
            <a:avLst/>
          </a:prstGeom>
        </p:spPr>
      </p:pic>
      <p:pic>
        <p:nvPicPr>
          <p:cNvPr id="3" name="图片 7" descr="1.png">
            <a:hlinkClick r:id="" action="ppaction://noaction">
              <a:snd r:embed="rId3" name="excuse me.wav"/>
            </a:hlinkClick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3996" y="2351084"/>
            <a:ext cx="284468" cy="27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0" descr="4.png">
            <a:hlinkClick r:id="" action="ppaction://noaction">
              <a:snd r:embed="rId5" name="yes.wav"/>
            </a:hlinkClick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96492" y="2357434"/>
            <a:ext cx="289492" cy="26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12" descr="6.png">
            <a:hlinkClick r:id="" action="ppaction://noaction">
              <a:snd r:embed="rId7" name="is this your handbag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28992" y="2643186"/>
            <a:ext cx="296187" cy="28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6" descr="11.png">
            <a:hlinkClick r:id="" action="ppaction://noaction">
              <a:snd r:embed="rId9" name="pardon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34620" y="2706522"/>
            <a:ext cx="245600" cy="24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7" descr="12.png">
            <a:hlinkClick r:id="" action="ppaction://noaction">
              <a:snd r:embed="rId11" name="is this your handbag 2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358082" y="3143252"/>
            <a:ext cx="287379" cy="27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8" descr="13.png">
            <a:hlinkClick r:id="" action="ppaction://noaction">
              <a:snd r:embed="rId13" name="yes,itis.wav"/>
            </a:hlinkClick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531540" y="5104446"/>
            <a:ext cx="281198" cy="26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9" descr="14.png">
            <a:hlinkClick r:id="" action="ppaction://noaction">
              <a:snd r:embed="rId15" name="thank you very much.wav"/>
            </a:hlinkClick>
          </p:cNvPr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643174" y="5072078"/>
            <a:ext cx="298356" cy="29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流程图: 可选过程 11">
            <a:hlinkClick r:id="rId17" action="ppaction://hlinksldjump" highlightClick="1"/>
          </p:cNvPr>
          <p:cNvSpPr/>
          <p:nvPr/>
        </p:nvSpPr>
        <p:spPr>
          <a:xfrm>
            <a:off x="8244408" y="5233764"/>
            <a:ext cx="714380" cy="447541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HOME</a:t>
            </a:r>
            <a:endParaRPr lang="zh-CN" altLang="en-US" sz="1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1" name="Picture 1" descr="C:\Users\Administrator\Desktop\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308304" y="985292"/>
            <a:ext cx="79427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hlinkClick r:id="" action="ppaction://noaction">
              <a:snd r:embed="rId2" name="yes,itis.wav"/>
            </a:hlinkClick>
          </p:cNvPr>
          <p:cNvSpPr txBox="1">
            <a:spLocks noChangeArrowheads="1"/>
          </p:cNvSpPr>
          <p:nvPr/>
        </p:nvSpPr>
        <p:spPr bwMode="auto">
          <a:xfrm>
            <a:off x="2225682" y="3948102"/>
            <a:ext cx="2785506" cy="683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ym typeface="宋体" panose="02010600030101010101" pitchFamily="2" charset="-122"/>
              </a:rPr>
              <a:t>B: </a:t>
            </a:r>
            <a:r>
              <a:rPr lang="en-US" altLang="zh-CN" sz="3200" b="1" dirty="0" smtClean="0">
                <a:sym typeface="宋体" panose="02010600030101010101" pitchFamily="2" charset="-122"/>
              </a:rPr>
              <a:t>Yes, _____.   </a:t>
            </a:r>
            <a:endParaRPr lang="zh-CN" altLang="en-US" sz="3200" b="1" dirty="0"/>
          </a:p>
        </p:txBody>
      </p:sp>
      <p:sp>
        <p:nvSpPr>
          <p:cNvPr id="3" name="Text Box 20">
            <a:hlinkClick r:id="" action="ppaction://noaction">
              <a:snd r:embed="rId3" name="Excuse me 男.wav"/>
            </a:hlinkClick>
          </p:cNvPr>
          <p:cNvSpPr txBox="1">
            <a:spLocks noChangeArrowheads="1"/>
          </p:cNvSpPr>
          <p:nvPr/>
        </p:nvSpPr>
        <p:spPr bwMode="auto">
          <a:xfrm>
            <a:off x="2907192" y="435114"/>
            <a:ext cx="2569358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sym typeface="宋体" panose="02010600030101010101" pitchFamily="2" charset="-122"/>
              </a:rPr>
              <a:t>Excuse 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宋体" panose="02010600030101010101" pitchFamily="2" charset="-122"/>
              </a:rPr>
              <a:t>me!</a:t>
            </a:r>
          </a:p>
        </p:txBody>
      </p:sp>
      <p:sp>
        <p:nvSpPr>
          <p:cNvPr id="4" name="Text Box 24">
            <a:hlinkClick r:id="" action="ppaction://noaction">
              <a:snd r:embed="rId4" name="excuse me.wav"/>
            </a:hlinkClick>
          </p:cNvPr>
          <p:cNvSpPr txBox="1">
            <a:spLocks noChangeArrowheads="1"/>
          </p:cNvSpPr>
          <p:nvPr/>
        </p:nvSpPr>
        <p:spPr bwMode="auto">
          <a:xfrm>
            <a:off x="2209815" y="1357304"/>
            <a:ext cx="241444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ym typeface="宋体" panose="02010600030101010101" pitchFamily="2" charset="-122"/>
              </a:rPr>
              <a:t>A: </a:t>
            </a:r>
            <a:r>
              <a:rPr lang="en-US" altLang="zh-CN" sz="3200" b="1" dirty="0" smtClean="0">
                <a:sym typeface="宋体" panose="02010600030101010101" pitchFamily="2" charset="-122"/>
              </a:rPr>
              <a:t>________!</a:t>
            </a:r>
            <a:endParaRPr lang="zh-CN" altLang="en-US" sz="3200" b="1" dirty="0">
              <a:sym typeface="宋体" panose="02010600030101010101" pitchFamily="2" charset="-122"/>
            </a:endParaRPr>
          </a:p>
        </p:txBody>
      </p:sp>
      <p:sp>
        <p:nvSpPr>
          <p:cNvPr id="5" name="Rectangle 25">
            <a:hlinkClick r:id="" action="ppaction://noaction">
              <a:snd r:embed="rId5" name="yes.wav"/>
            </a:hlinkClick>
          </p:cNvPr>
          <p:cNvSpPr>
            <a:spLocks noChangeArrowheads="1"/>
          </p:cNvSpPr>
          <p:nvPr/>
        </p:nvSpPr>
        <p:spPr bwMode="auto">
          <a:xfrm>
            <a:off x="2209821" y="1890704"/>
            <a:ext cx="163378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ym typeface="宋体" panose="02010600030101010101" pitchFamily="2" charset="-122"/>
              </a:rPr>
              <a:t>B: </a:t>
            </a:r>
            <a:r>
              <a:rPr lang="en-US" altLang="zh-CN" sz="3200" b="1" dirty="0" smtClean="0">
                <a:sym typeface="宋体" panose="02010600030101010101" pitchFamily="2" charset="-122"/>
              </a:rPr>
              <a:t>____?</a:t>
            </a:r>
            <a:endParaRPr lang="zh-CN" altLang="en-US" sz="3200" b="1" dirty="0">
              <a:sym typeface="宋体" panose="02010600030101010101" pitchFamily="2" charset="-122"/>
            </a:endParaRPr>
          </a:p>
        </p:txBody>
      </p:sp>
      <p:sp>
        <p:nvSpPr>
          <p:cNvPr id="6" name="Rectangle 26">
            <a:hlinkClick r:id="" action="ppaction://noaction">
              <a:snd r:embed="rId6" name="is this your handbag.wav"/>
            </a:hlinkClick>
          </p:cNvPr>
          <p:cNvSpPr>
            <a:spLocks noChangeArrowheads="1"/>
          </p:cNvSpPr>
          <p:nvPr/>
        </p:nvSpPr>
        <p:spPr bwMode="auto">
          <a:xfrm>
            <a:off x="2222500" y="2424104"/>
            <a:ext cx="417293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ym typeface="宋体" panose="02010600030101010101" pitchFamily="2" charset="-122"/>
              </a:rPr>
              <a:t>A: Is this </a:t>
            </a:r>
            <a:r>
              <a:rPr lang="en-US" altLang="zh-CN" sz="3200" b="1" dirty="0" smtClean="0">
                <a:sym typeface="宋体" panose="02010600030101010101" pitchFamily="2" charset="-122"/>
              </a:rPr>
              <a:t>___________?</a:t>
            </a:r>
            <a:endParaRPr lang="zh-CN" altLang="en-US" sz="3200" b="1" dirty="0">
              <a:sym typeface="宋体" panose="02010600030101010101" pitchFamily="2" charset="-122"/>
            </a:endParaRPr>
          </a:p>
        </p:txBody>
      </p:sp>
      <p:sp>
        <p:nvSpPr>
          <p:cNvPr id="7" name="Rectangle 27">
            <a:hlinkClick r:id="" action="ppaction://noaction">
              <a:snd r:embed="rId7" name="pardon.wav"/>
            </a:hlinkClick>
          </p:cNvPr>
          <p:cNvSpPr>
            <a:spLocks noChangeArrowheads="1"/>
          </p:cNvSpPr>
          <p:nvPr/>
        </p:nvSpPr>
        <p:spPr bwMode="auto">
          <a:xfrm>
            <a:off x="2209800" y="2957504"/>
            <a:ext cx="224933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ym typeface="宋体" panose="02010600030101010101" pitchFamily="2" charset="-122"/>
              </a:rPr>
              <a:t>B: </a:t>
            </a:r>
            <a:r>
              <a:rPr lang="en-US" altLang="zh-CN" sz="3200" b="1" dirty="0" smtClean="0">
                <a:sym typeface="宋体" panose="02010600030101010101" pitchFamily="2" charset="-122"/>
              </a:rPr>
              <a:t>_______?</a:t>
            </a:r>
            <a:endParaRPr lang="zh-CN" altLang="en-US" sz="3200" b="1" dirty="0">
              <a:sym typeface="宋体" panose="02010600030101010101" pitchFamily="2" charset="-122"/>
            </a:endParaRPr>
          </a:p>
        </p:txBody>
      </p:sp>
      <p:sp>
        <p:nvSpPr>
          <p:cNvPr id="8" name="Rectangle 28">
            <a:hlinkClick r:id="" action="ppaction://noaction">
              <a:snd r:embed="rId8" name="is this your handbag 2.wav"/>
            </a:hlinkClick>
          </p:cNvPr>
          <p:cNvSpPr>
            <a:spLocks noChangeArrowheads="1"/>
          </p:cNvSpPr>
          <p:nvPr/>
        </p:nvSpPr>
        <p:spPr bwMode="auto">
          <a:xfrm>
            <a:off x="2209800" y="3490904"/>
            <a:ext cx="417293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ym typeface="宋体" panose="02010600030101010101" pitchFamily="2" charset="-122"/>
              </a:rPr>
              <a:t>A: </a:t>
            </a:r>
            <a:r>
              <a:rPr lang="en-US" altLang="zh-CN" sz="3200" b="1" dirty="0" smtClean="0">
                <a:sym typeface="宋体" panose="02010600030101010101" pitchFamily="2" charset="-122"/>
              </a:rPr>
              <a:t>Is this ___________?</a:t>
            </a:r>
            <a:endParaRPr lang="zh-CN" altLang="en-US" sz="3200" b="1" dirty="0">
              <a:sym typeface="宋体" panose="02010600030101010101" pitchFamily="2" charset="-122"/>
            </a:endParaRPr>
          </a:p>
        </p:txBody>
      </p:sp>
      <p:sp>
        <p:nvSpPr>
          <p:cNvPr id="9" name="Rectangle 29">
            <a:hlinkClick r:id="" action="ppaction://noaction">
              <a:snd r:embed="rId9" name="thank you very much.wav"/>
            </a:hlinkClick>
          </p:cNvPr>
          <p:cNvSpPr>
            <a:spLocks noChangeArrowheads="1"/>
          </p:cNvSpPr>
          <p:nvPr/>
        </p:nvSpPr>
        <p:spPr bwMode="auto">
          <a:xfrm>
            <a:off x="2643174" y="4572014"/>
            <a:ext cx="400052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ym typeface="宋体" panose="02010600030101010101" pitchFamily="2" charset="-122"/>
              </a:rPr>
              <a:t>__________________.</a:t>
            </a:r>
            <a:endParaRPr lang="zh-CN" altLang="en-US" sz="3200" b="1" dirty="0">
              <a:sym typeface="宋体" panose="02010600030101010101" pitchFamily="2" charset="-122"/>
            </a:endParaRPr>
          </a:p>
        </p:txBody>
      </p:sp>
      <p:pic>
        <p:nvPicPr>
          <p:cNvPr id="10" name="Picture 1" descr="C:\Users\Administrator\Desktop\0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504" y="121196"/>
            <a:ext cx="79427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数字ppt\新概念 随e听\导图\pngET-0015-26\ET-0018\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4251" y="265212"/>
            <a:ext cx="6526143" cy="2232248"/>
          </a:xfrm>
          <a:prstGeom prst="rect">
            <a:avLst/>
          </a:prstGeom>
          <a:noFill/>
        </p:spPr>
      </p:pic>
      <p:pic>
        <p:nvPicPr>
          <p:cNvPr id="5122" name="Picture 2" descr="F:\数字ppt\新概念 随e听\导图\pngET-0015-26\ET-0018\1.pn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179512" y="1734584"/>
            <a:ext cx="8894340" cy="3979581"/>
          </a:xfrm>
          <a:prstGeom prst="rect">
            <a:avLst/>
          </a:prstGeom>
          <a:noFill/>
        </p:spPr>
      </p:pic>
      <p:pic>
        <p:nvPicPr>
          <p:cNvPr id="5123" name="Picture 3" descr="F:\数字ppt\新概念 随e听\导图\pngET-0015-26\ET-0018\未标题-1ff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03648" y="1201316"/>
            <a:ext cx="673738" cy="648072"/>
          </a:xfrm>
          <a:prstGeom prst="rect">
            <a:avLst/>
          </a:prstGeom>
          <a:noFill/>
        </p:spPr>
      </p:pic>
      <p:pic>
        <p:nvPicPr>
          <p:cNvPr id="4" name="Picture 3" descr="F:\数字ppt\新概念 随e听\导图\pngET-0015-26\ET-0018\未标题-1ff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31866" y="1489348"/>
            <a:ext cx="299439" cy="288032"/>
          </a:xfrm>
          <a:prstGeom prst="rect">
            <a:avLst/>
          </a:prstGeom>
          <a:noFill/>
        </p:spPr>
      </p:pic>
      <p:pic>
        <p:nvPicPr>
          <p:cNvPr id="5" name="Picture 3" descr="F:\数字ppt\新概念 随e听\导图\pngET-0015-26\ET-0018\未标题-1ffd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48264" y="553245"/>
            <a:ext cx="524018" cy="504056"/>
          </a:xfrm>
          <a:prstGeom prst="rect">
            <a:avLst/>
          </a:prstGeom>
          <a:noFill/>
        </p:spPr>
      </p:pic>
      <p:pic>
        <p:nvPicPr>
          <p:cNvPr id="6" name="Picture 3" descr="F:\数字ppt\新概念 随e听\导图\pngET-0015-26\ET-0018\未标题-1ff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9722903">
            <a:off x="7930745" y="1482454"/>
            <a:ext cx="1481895" cy="1425443"/>
          </a:xfrm>
          <a:prstGeom prst="rect">
            <a:avLst/>
          </a:prstGeom>
          <a:noFill/>
        </p:spPr>
      </p:pic>
      <p:pic>
        <p:nvPicPr>
          <p:cNvPr id="7" name="Picture 3" descr="F:\数字ppt\新概念 随e听\导图\pngET-0015-26\ET-0018\未标题-1ff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9722903">
            <a:off x="-740948" y="-461762"/>
            <a:ext cx="1481895" cy="1425443"/>
          </a:xfrm>
          <a:prstGeom prst="rect">
            <a:avLst/>
          </a:prstGeom>
          <a:noFill/>
        </p:spPr>
      </p:pic>
      <p:pic>
        <p:nvPicPr>
          <p:cNvPr id="9" name="Picture 3" descr="F:\数字ppt\新概念 随e听\导图\pngET-0015-26\ET-0018\未标题-1ffd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339752" y="193206"/>
            <a:ext cx="567680" cy="546054"/>
          </a:xfrm>
          <a:prstGeom prst="rect">
            <a:avLst/>
          </a:prstGeom>
          <a:noFill/>
        </p:spPr>
      </p:pic>
      <p:pic>
        <p:nvPicPr>
          <p:cNvPr id="5125" name="Picture 5" descr="F:\数字ppt\新概念 随e听\导图\pngET-0015-26\未标ds题fd-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216831" y="452652"/>
            <a:ext cx="651327" cy="817417"/>
          </a:xfrm>
          <a:prstGeom prst="rect">
            <a:avLst/>
          </a:prstGeom>
          <a:noFill/>
        </p:spPr>
      </p:pic>
      <p:pic>
        <p:nvPicPr>
          <p:cNvPr id="5126" name="Picture 6" descr="F:\数字ppt\新概念 随e听\导图\pngET-0015-26\未标题-1wr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843833" y="668675"/>
            <a:ext cx="631787" cy="820672"/>
          </a:xfrm>
          <a:prstGeom prst="rect">
            <a:avLst/>
          </a:prstGeom>
          <a:noFill/>
        </p:spPr>
      </p:pic>
      <p:pic>
        <p:nvPicPr>
          <p:cNvPr id="5127" name="Picture 7" descr="F:\数字ppt\新概念 随e听\导图\pngET-0015-26\未标题-wsq1副本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300192" y="812694"/>
            <a:ext cx="648072" cy="820673"/>
          </a:xfrm>
          <a:prstGeom prst="rect">
            <a:avLst/>
          </a:prstGeom>
          <a:noFill/>
        </p:spPr>
      </p:pic>
      <p:pic>
        <p:nvPicPr>
          <p:cNvPr id="5128" name="Picture 8" descr="F:\数字ppt\新概念 随e听\导图\pngET-0015-26\未标ds题-1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992707" y="452651"/>
            <a:ext cx="635045" cy="820672"/>
          </a:xfrm>
          <a:prstGeom prst="rect">
            <a:avLst/>
          </a:prstGeom>
          <a:noFill/>
        </p:spPr>
      </p:pic>
      <p:pic>
        <p:nvPicPr>
          <p:cNvPr id="5129" name="Picture 9" descr="F:\数字ppt\新概念 随e听\导图\pngET-0027-0435\ET-0044\3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flipH="1">
            <a:off x="-180528" y="2713484"/>
            <a:ext cx="3121670" cy="316372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9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-71469" y="-19"/>
            <a:ext cx="1175393" cy="1273343"/>
          </a:xfrm>
          <a:prstGeom prst="rect">
            <a:avLst/>
          </a:prstGeom>
        </p:spPr>
      </p:pic>
      <p:sp>
        <p:nvSpPr>
          <p:cNvPr id="12" name="矩形 11">
            <a:hlinkClick r:id="" action="ppaction://noaction">
              <a:snd r:embed="rId12" name="第1课课文第1句声音.wav"/>
            </a:hlinkClick>
          </p:cNvPr>
          <p:cNvSpPr/>
          <p:nvPr/>
        </p:nvSpPr>
        <p:spPr>
          <a:xfrm>
            <a:off x="755576" y="1000112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Excuse me!</a:t>
            </a:r>
            <a:endParaRPr lang="zh-CN" altLang="zh-CN" sz="2800" dirty="0">
              <a:latin typeface="Berlin Sans FB" panose="020E0602020502020306" pitchFamily="34" charset="0"/>
            </a:endParaRPr>
          </a:p>
        </p:txBody>
      </p:sp>
      <p:sp>
        <p:nvSpPr>
          <p:cNvPr id="13" name="矩形 12">
            <a:hlinkClick r:id="" action="ppaction://noaction">
              <a:snd r:embed="rId13" name="第1课课文第2句声音.wav"/>
            </a:hlinkClick>
          </p:cNvPr>
          <p:cNvSpPr/>
          <p:nvPr/>
        </p:nvSpPr>
        <p:spPr>
          <a:xfrm>
            <a:off x="755590" y="1500178"/>
            <a:ext cx="817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Yes?</a:t>
            </a:r>
            <a:endParaRPr lang="en-US" altLang="zh-CN" sz="2800" dirty="0">
              <a:latin typeface="Berlin Sans FB" panose="020E0602020502020306" pitchFamily="34" charset="0"/>
            </a:endParaRPr>
          </a:p>
        </p:txBody>
      </p:sp>
      <p:sp>
        <p:nvSpPr>
          <p:cNvPr id="14" name="矩形 13">
            <a:hlinkClick r:id="" action="ppaction://noaction">
              <a:snd r:embed="rId14" name="is this your.wav"/>
            </a:hlinkClick>
          </p:cNvPr>
          <p:cNvSpPr/>
          <p:nvPr/>
        </p:nvSpPr>
        <p:spPr>
          <a:xfrm>
            <a:off x="755598" y="1977090"/>
            <a:ext cx="3203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Is this your </a:t>
            </a:r>
            <a:r>
              <a:rPr lang="en-US" altLang="zh-CN" sz="2800" dirty="0" smtClean="0">
                <a:latin typeface="Berlin Sans FB" panose="020E0602020502020306" pitchFamily="34" charset="0"/>
              </a:rPr>
              <a:t>________</a:t>
            </a:r>
            <a:r>
              <a:rPr lang="zh-CN" altLang="zh-CN" sz="2800" dirty="0" smtClean="0">
                <a:latin typeface="Berlin Sans FB" panose="020E0602020502020306" pitchFamily="34" charset="0"/>
              </a:rPr>
              <a:t>?</a:t>
            </a:r>
            <a:endParaRPr lang="zh-CN" altLang="zh-CN" sz="2800" dirty="0">
              <a:latin typeface="Berlin Sans FB" panose="020E0602020502020306" pitchFamily="34" charset="0"/>
            </a:endParaRPr>
          </a:p>
        </p:txBody>
      </p:sp>
      <p:sp>
        <p:nvSpPr>
          <p:cNvPr id="15" name="矩形 14">
            <a:hlinkClick r:id="" action="ppaction://noaction">
              <a:snd r:embed="rId15" name="第1课课文第4句声音.wav"/>
            </a:hlinkClick>
          </p:cNvPr>
          <p:cNvSpPr/>
          <p:nvPr/>
        </p:nvSpPr>
        <p:spPr>
          <a:xfrm>
            <a:off x="755576" y="2477156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Pardon?</a:t>
            </a:r>
            <a:endParaRPr lang="en-US" altLang="zh-CN" sz="2800" dirty="0">
              <a:latin typeface="Berlin Sans FB" panose="020E0602020502020306" pitchFamily="34" charset="0"/>
            </a:endParaRPr>
          </a:p>
        </p:txBody>
      </p:sp>
      <p:sp>
        <p:nvSpPr>
          <p:cNvPr id="16" name="矩形 15">
            <a:hlinkClick r:id="" action="ppaction://noaction">
              <a:snd r:embed="rId14" name="is this your.wav"/>
            </a:hlinkClick>
          </p:cNvPr>
          <p:cNvSpPr/>
          <p:nvPr/>
        </p:nvSpPr>
        <p:spPr>
          <a:xfrm>
            <a:off x="755598" y="2977222"/>
            <a:ext cx="3203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Is this your </a:t>
            </a:r>
            <a:r>
              <a:rPr lang="en-US" altLang="zh-CN" sz="2800" dirty="0" smtClean="0">
                <a:latin typeface="Berlin Sans FB" panose="020E0602020502020306" pitchFamily="34" charset="0"/>
              </a:rPr>
              <a:t>________</a:t>
            </a:r>
            <a:r>
              <a:rPr lang="zh-CN" altLang="zh-CN" sz="2800" dirty="0" smtClean="0">
                <a:latin typeface="Berlin Sans FB" panose="020E0602020502020306" pitchFamily="34" charset="0"/>
              </a:rPr>
              <a:t>?</a:t>
            </a:r>
            <a:endParaRPr lang="zh-CN" altLang="zh-CN" sz="2800" dirty="0">
              <a:latin typeface="Berlin Sans FB" panose="020E0602020502020306" pitchFamily="34" charset="0"/>
            </a:endParaRPr>
          </a:p>
        </p:txBody>
      </p:sp>
      <p:sp>
        <p:nvSpPr>
          <p:cNvPr id="17" name="矩形 16">
            <a:hlinkClick r:id="" action="ppaction://noaction">
              <a:snd r:embed="rId16" name="第1课课文第6句声音.wav"/>
            </a:hlinkClick>
          </p:cNvPr>
          <p:cNvSpPr/>
          <p:nvPr/>
        </p:nvSpPr>
        <p:spPr>
          <a:xfrm>
            <a:off x="755576" y="3477288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Yes, it is.</a:t>
            </a:r>
            <a:endParaRPr lang="en-US" altLang="zh-CN" sz="2800" dirty="0" smtClean="0">
              <a:latin typeface="Berlin Sans FB" panose="020E0602020502020306" pitchFamily="34" charset="0"/>
            </a:endParaRPr>
          </a:p>
        </p:txBody>
      </p:sp>
      <p:sp>
        <p:nvSpPr>
          <p:cNvPr id="18" name="矩形 17">
            <a:hlinkClick r:id="" action="ppaction://noaction">
              <a:snd r:embed="rId17" name="第1课课文第7句声音.wav"/>
            </a:hlinkClick>
          </p:cNvPr>
          <p:cNvSpPr/>
          <p:nvPr/>
        </p:nvSpPr>
        <p:spPr>
          <a:xfrm>
            <a:off x="755576" y="3977354"/>
            <a:ext cx="3515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latin typeface="Berlin Sans FB" panose="020E0602020502020306" pitchFamily="34" charset="0"/>
              </a:rPr>
              <a:t>Thank you very much.</a:t>
            </a:r>
            <a:endParaRPr lang="zh-CN" altLang="zh-CN" sz="2800" dirty="0">
              <a:latin typeface="Berlin Sans FB" panose="020E0602020502020306" pitchFamily="34" charset="0"/>
            </a:endParaRPr>
          </a:p>
        </p:txBody>
      </p:sp>
      <p:pic>
        <p:nvPicPr>
          <p:cNvPr id="19" name="Picture 6" descr="F:\数字ppt\新概念 随e听\素材准备\词性\钢笔.jpg">
            <a:hlinkClick r:id="" action="ppaction://noaction" highlightClick="1">
              <a:snd r:embed="rId6" name="pen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 rot="20821664">
            <a:off x="5046414" y="3926037"/>
            <a:ext cx="1382539" cy="12015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 descr="F:\数字ppt\新概念 随e听\素材准备\词性\铅笔.png">
            <a:hlinkClick r:id="" action="ppaction://noaction" highlightClick="1">
              <a:snd r:embed="rId3" name="pencil.wav"/>
            </a:hlinkClick>
          </p:cNvPr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 rot="750920">
            <a:off x="7715272" y="626571"/>
            <a:ext cx="1000132" cy="1231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3" descr="F:\数字ppt\新概念 随e听\素材准备\词性\书.png">
            <a:hlinkClick r:id="" action="ppaction://noaction" highlightClick="1">
              <a:snd r:embed="rId1" name="Book.wav"/>
            </a:hlinkClick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3923928" y="409228"/>
            <a:ext cx="1728192" cy="15044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F:\数字ppt\新概念 随e听\素材准备\词性\手表.gif">
            <a:hlinkClick r:id="" action="ppaction://noaction" highlightClick="1">
              <a:snd r:embed="rId8" name="watch.wav"/>
            </a:hlinkClick>
          </p:cNvPr>
          <p:cNvPicPr>
            <a:picLocks noChangeAspect="1" noChangeArrowheads="1" noCrop="1"/>
          </p:cNvPicPr>
          <p:nvPr/>
        </p:nvPicPr>
        <p:blipFill>
          <a:blip r:embed="rId21" cstate="email"/>
          <a:stretch>
            <a:fillRect/>
          </a:stretch>
        </p:blipFill>
        <p:spPr bwMode="auto">
          <a:xfrm>
            <a:off x="5500694" y="2136280"/>
            <a:ext cx="1507038" cy="1507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 descr="F:\数字ppt\新概念 随e听\素材准备\词性\上衣.png">
            <a:hlinkClick r:id="" action="ppaction://noaction" highlightClick="1">
              <a:snd r:embed="rId2" name="coat.wav"/>
            </a:hlinkClick>
          </p:cNvPr>
          <p:cNvPicPr>
            <a:picLocks noChangeAspect="1" noChangeArrowheads="1"/>
          </p:cNvPicPr>
          <p:nvPr/>
        </p:nvPicPr>
        <p:blipFill>
          <a:blip r:embed="rId22" cstate="email"/>
          <a:stretch>
            <a:fillRect/>
          </a:stretch>
        </p:blipFill>
        <p:spPr bwMode="auto">
          <a:xfrm>
            <a:off x="6000760" y="357170"/>
            <a:ext cx="1250142" cy="16359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 descr="F:\数字ppt\新概念 随e听\素材准备\词性\裙子.png">
            <a:hlinkClick r:id="" action="ppaction://noaction" highlightClick="1">
              <a:snd r:embed="rId5" name="skirt.wav"/>
            </a:hlinkClick>
          </p:cNvPr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7124128" y="2285996"/>
            <a:ext cx="1875856" cy="1349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 descr="F:\数字ppt\新概念 随e听\素材准备\词性\连衣裙.png">
            <a:hlinkClick r:id="" action="ppaction://noaction" highlightClick="1">
              <a:snd r:embed="rId4" name="dress.wav"/>
            </a:hlinkClick>
          </p:cNvPr>
          <p:cNvPicPr>
            <a:picLocks noChangeAspect="1" noChangeArrowheads="1"/>
          </p:cNvPicPr>
          <p:nvPr/>
        </p:nvPicPr>
        <p:blipFill>
          <a:blip r:embed="rId24" cstate="email"/>
          <a:srcRect/>
          <a:stretch>
            <a:fillRect/>
          </a:stretch>
        </p:blipFill>
        <p:spPr bwMode="auto">
          <a:xfrm>
            <a:off x="4211960" y="1993404"/>
            <a:ext cx="909506" cy="1702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5" descr="F:\数字ppt\新概念 随e听\素材准备\词性\衬衫.png">
            <a:hlinkClick r:id="" action="ppaction://noaction" highlightClick="1">
              <a:snd r:embed="rId7" name="shirt.wav"/>
            </a:hlinkClick>
          </p:cNvPr>
          <p:cNvPicPr>
            <a:picLocks noChangeAspect="1" noChangeArrowheads="1"/>
          </p:cNvPicPr>
          <p:nvPr/>
        </p:nvPicPr>
        <p:blipFill>
          <a:blip r:embed="rId25" cstate="email"/>
          <a:stretch>
            <a:fillRect/>
          </a:stretch>
        </p:blipFill>
        <p:spPr bwMode="auto">
          <a:xfrm>
            <a:off x="6876256" y="3839819"/>
            <a:ext cx="1165931" cy="13219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ook.wav">
            <a:hlinkClick r:id="" action="ppaction://media"/>
          </p:cNvPr>
          <p:cNvPicPr>
            <a:picLocks noRot="1" noChangeAspect="1"/>
          </p:cNvPicPr>
          <p:nvPr>
            <a:wavAudioFile r:embed="rId1" name="Book.wav"/>
          </p:nvPr>
        </p:nvPicPr>
        <p:blipFill>
          <a:blip r:embed="rId26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29" name="coat.wav">
            <a:hlinkClick r:id="" action="ppaction://media"/>
          </p:cNvPr>
          <p:cNvPicPr>
            <a:picLocks noRot="1" noChangeAspect="1"/>
          </p:cNvPicPr>
          <p:nvPr>
            <a:wavAudioFile r:embed="rId2" name="coat.wav"/>
          </p:nvPr>
        </p:nvPicPr>
        <p:blipFill>
          <a:blip r:embed="rId27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30" name="pencil.wav">
            <a:hlinkClick r:id="" action="ppaction://media"/>
          </p:cNvPr>
          <p:cNvPicPr>
            <a:picLocks noRot="1" noChangeAspect="1"/>
          </p:cNvPicPr>
          <p:nvPr>
            <a:wavAudioFile r:embed="rId3" name="pencil.wav"/>
          </p:nvPr>
        </p:nvPicPr>
        <p:blipFill>
          <a:blip r:embed="rId27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31" name="dress.wav">
            <a:hlinkClick r:id="" action="ppaction://media"/>
          </p:cNvPr>
          <p:cNvPicPr>
            <a:picLocks noRot="1" noChangeAspect="1"/>
          </p:cNvPicPr>
          <p:nvPr>
            <a:wavAudioFile r:embed="rId4" name="dress.wav"/>
          </p:nvPr>
        </p:nvPicPr>
        <p:blipFill>
          <a:blip r:embed="rId27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32" name="skirt.wav">
            <a:hlinkClick r:id="" action="ppaction://media"/>
          </p:cNvPr>
          <p:cNvPicPr>
            <a:picLocks noRot="1" noChangeAspect="1"/>
          </p:cNvPicPr>
          <p:nvPr>
            <a:wavAudioFile r:embed="rId5" name="skirt.wav"/>
          </p:nvPr>
        </p:nvPicPr>
        <p:blipFill>
          <a:blip r:embed="rId27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33" name="pen.wav">
            <a:hlinkClick r:id="" action="ppaction://media"/>
          </p:cNvPr>
          <p:cNvPicPr>
            <a:picLocks noRot="1" noChangeAspect="1"/>
          </p:cNvPicPr>
          <p:nvPr>
            <a:wavAudioFile r:embed="rId6" name="pen.wav"/>
          </p:nvPr>
        </p:nvPicPr>
        <p:blipFill>
          <a:blip r:embed="rId27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34" name="shirt.wav">
            <a:hlinkClick r:id="" action="ppaction://media"/>
          </p:cNvPr>
          <p:cNvPicPr>
            <a:picLocks noRot="1" noChangeAspect="1"/>
          </p:cNvPicPr>
          <p:nvPr>
            <a:wavAudioFile r:embed="rId7" name="shirt.wav"/>
          </p:nvPr>
        </p:nvPicPr>
        <p:blipFill>
          <a:blip r:embed="rId27" cstate="print"/>
          <a:stretch>
            <a:fillRect/>
          </a:stretch>
        </p:blipFill>
        <p:spPr>
          <a:xfrm>
            <a:off x="-1071602" y="508000"/>
            <a:ext cx="304800" cy="304800"/>
          </a:xfrm>
          <a:prstGeom prst="rect">
            <a:avLst/>
          </a:prstGeom>
        </p:spPr>
      </p:pic>
      <p:pic>
        <p:nvPicPr>
          <p:cNvPr id="35" name="watch.wav">
            <a:hlinkClick r:id="" action="ppaction://media"/>
          </p:cNvPr>
          <p:cNvPicPr>
            <a:picLocks noRot="1" noChangeAspect="1"/>
          </p:cNvPicPr>
          <p:nvPr>
            <a:wavAudioFile r:embed="rId8" name="watch.wav"/>
          </p:nvPr>
        </p:nvPicPr>
        <p:blipFill>
          <a:blip r:embed="rId28" cstate="print"/>
          <a:stretch>
            <a:fillRect/>
          </a:stretch>
        </p:blipFill>
        <p:spPr>
          <a:xfrm>
            <a:off x="-1000164" y="57148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3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5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7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8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60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4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1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79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1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数字ppt\新概念 随e听\导图\pngET-0015-26\ET-0021\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43608" y="49188"/>
            <a:ext cx="7344816" cy="5735393"/>
          </a:xfrm>
          <a:prstGeom prst="rect">
            <a:avLst/>
          </a:prstGeom>
          <a:noFill/>
        </p:spPr>
      </p:pic>
      <p:pic>
        <p:nvPicPr>
          <p:cNvPr id="6149" name="Picture 5" descr="F:\数字ppt\新概念 随e听\导图\pngET-0027-0435\ET-0039\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60234" y="2209428"/>
            <a:ext cx="2259013" cy="3371850"/>
          </a:xfrm>
          <a:prstGeom prst="rect">
            <a:avLst/>
          </a:prstGeom>
          <a:noFill/>
        </p:spPr>
      </p:pic>
      <p:grpSp>
        <p:nvGrpSpPr>
          <p:cNvPr id="2" name="组合 6"/>
          <p:cNvGrpSpPr/>
          <p:nvPr/>
        </p:nvGrpSpPr>
        <p:grpSpPr>
          <a:xfrm>
            <a:off x="107516" y="2569470"/>
            <a:ext cx="2156941" cy="3026156"/>
            <a:chOff x="107504" y="2569468"/>
            <a:chExt cx="2156941" cy="3026156"/>
          </a:xfrm>
        </p:grpSpPr>
        <p:pic>
          <p:nvPicPr>
            <p:cNvPr id="6148" name="Picture 4" descr="F:\数字ppt\新概念 随e听\导图\pngET-0015-26\未标题dswdw-1副本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07504" y="2569468"/>
              <a:ext cx="2156941" cy="3026156"/>
            </a:xfrm>
            <a:prstGeom prst="rect">
              <a:avLst/>
            </a:prstGeom>
            <a:noFill/>
          </p:spPr>
        </p:pic>
        <p:sp>
          <p:nvSpPr>
            <p:cNvPr id="6" name="矩形 5"/>
            <p:cNvSpPr/>
            <p:nvPr/>
          </p:nvSpPr>
          <p:spPr>
            <a:xfrm>
              <a:off x="899592" y="3649588"/>
              <a:ext cx="72008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150" name="Picture 6" descr="F:\数字ppt\新概念 随e听\导图\pngET-0027-0435\ET-0434\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99951" y="816173"/>
            <a:ext cx="5840413" cy="1753295"/>
          </a:xfrm>
          <a:prstGeom prst="rect">
            <a:avLst/>
          </a:prstGeom>
          <a:noFill/>
        </p:spPr>
      </p:pic>
      <p:pic>
        <p:nvPicPr>
          <p:cNvPr id="6151" name="Picture 7" descr="F:\数字ppt\新概念 随e听\导图\pngET-0015-26\fdwsdw.png"/>
          <p:cNvPicPr>
            <a:picLocks noChangeAspect="1" noChangeArrowheads="1"/>
          </p:cNvPicPr>
          <p:nvPr/>
        </p:nvPicPr>
        <p:blipFill>
          <a:blip r:embed="rId9" cstate="email"/>
          <a:stretch>
            <a:fillRect/>
          </a:stretch>
        </p:blipFill>
        <p:spPr bwMode="auto">
          <a:xfrm>
            <a:off x="6547541" y="1215324"/>
            <a:ext cx="835037" cy="838123"/>
          </a:xfrm>
          <a:prstGeom prst="rect">
            <a:avLst/>
          </a:prstGeom>
          <a:noFill/>
        </p:spPr>
      </p:pic>
      <p:pic>
        <p:nvPicPr>
          <p:cNvPr id="6152" name="Picture 8" descr="F:\数字ppt\新概念 随e听\导图\pngET-0015-26\标题-1.png"/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3447528" y="1503106"/>
            <a:ext cx="843853" cy="834696"/>
          </a:xfrm>
          <a:prstGeom prst="rect">
            <a:avLst/>
          </a:prstGeom>
          <a:noFill/>
        </p:spPr>
      </p:pic>
      <p:pic>
        <p:nvPicPr>
          <p:cNvPr id="6153" name="Picture 9" descr="F:\数字ppt\新概念 随e听\导图\pngET-0015-26\未标etfpng.png"/>
          <p:cNvPicPr>
            <a:picLocks noChangeAspect="1" noChangeArrowheads="1"/>
          </p:cNvPicPr>
          <p:nvPr/>
        </p:nvPicPr>
        <p:blipFill>
          <a:blip r:embed="rId11" cstate="email"/>
          <a:stretch>
            <a:fillRect/>
          </a:stretch>
        </p:blipFill>
        <p:spPr bwMode="auto">
          <a:xfrm>
            <a:off x="2285984" y="1071550"/>
            <a:ext cx="855732" cy="841553"/>
          </a:xfrm>
          <a:prstGeom prst="rect">
            <a:avLst/>
          </a:prstGeom>
          <a:noFill/>
        </p:spPr>
      </p:pic>
      <p:pic>
        <p:nvPicPr>
          <p:cNvPr id="6154" name="Picture 10" descr="F:\数字ppt\新概念 随e听\导图\pngET-0015-26\未标题-efaw1.png"/>
          <p:cNvPicPr>
            <a:picLocks noChangeAspect="1" noChangeArrowheads="1"/>
          </p:cNvPicPr>
          <p:nvPr/>
        </p:nvPicPr>
        <p:blipFill>
          <a:blip r:embed="rId12" cstate="email"/>
          <a:stretch>
            <a:fillRect/>
          </a:stretch>
        </p:blipFill>
        <p:spPr bwMode="auto">
          <a:xfrm>
            <a:off x="5031705" y="1647125"/>
            <a:ext cx="843853" cy="83469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数字ppt\新概念 随e听\素材准备\sy_201103091214150960-1副本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35372" y="2367720"/>
            <a:ext cx="2440632" cy="3289548"/>
          </a:xfrm>
          <a:prstGeom prst="rect">
            <a:avLst/>
          </a:prstGeom>
          <a:noFill/>
        </p:spPr>
      </p:pic>
      <p:pic>
        <p:nvPicPr>
          <p:cNvPr id="3" name="Welcome to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7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-1428792" y="423333"/>
            <a:ext cx="304800" cy="254000"/>
          </a:xfrm>
          <a:prstGeom prst="rect">
            <a:avLst/>
          </a:prstGeom>
        </p:spPr>
      </p:pic>
      <p:pic>
        <p:nvPicPr>
          <p:cNvPr id="1026" name="Picture 2" descr="F:\数字ppt\新概念 随e听\未标题-1.gif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7614" y="1357302"/>
            <a:ext cx="2952750" cy="4371975"/>
          </a:xfrm>
          <a:prstGeom prst="rect">
            <a:avLst/>
          </a:prstGeom>
          <a:noFill/>
        </p:spPr>
      </p:pic>
      <p:pic>
        <p:nvPicPr>
          <p:cNvPr id="5" name="Picture 2" descr="F:\数字ppt\新概念 随e听\未标题-1.gif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139952" y="3649589"/>
            <a:ext cx="1503784" cy="2226570"/>
          </a:xfrm>
          <a:prstGeom prst="rect">
            <a:avLst/>
          </a:prstGeom>
          <a:noFill/>
        </p:spPr>
      </p:pic>
      <p:pic>
        <p:nvPicPr>
          <p:cNvPr id="6" name="Picture 2" descr="F:\数字ppt\新概念 随e听\未标题-1.gif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 rot="19210195">
            <a:off x="6767805" y="1358216"/>
            <a:ext cx="2511896" cy="3719226"/>
          </a:xfrm>
          <a:prstGeom prst="rect">
            <a:avLst/>
          </a:prstGeom>
          <a:noFill/>
        </p:spPr>
      </p:pic>
      <p:sp>
        <p:nvSpPr>
          <p:cNvPr id="4" name="矩形 3">
            <a:hlinkClick r:id="" action="ppaction://noaction">
              <a:snd r:embed="rId10" name="Welcome to.wav"/>
            </a:hlinkClick>
          </p:cNvPr>
          <p:cNvSpPr/>
          <p:nvPr/>
        </p:nvSpPr>
        <p:spPr>
          <a:xfrm>
            <a:off x="642910" y="1000112"/>
            <a:ext cx="8501090" cy="212365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800" b="1" dirty="0" smtClean="0">
                <a:ln w="1905"/>
                <a:solidFill>
                  <a:srgbClr val="66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Welcome to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spc="50" dirty="0" smtClean="0">
                <a:ln w="11430"/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New Concept English Class!</a:t>
            </a:r>
          </a:p>
        </p:txBody>
      </p:sp>
      <p:pic>
        <p:nvPicPr>
          <p:cNvPr id="12" name="Picture 3" descr="F:\数字ppt\新概念 随e听\素材准备\sy_201103091214150960-1副本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 flipV="1">
            <a:off x="7381440" y="-20"/>
            <a:ext cx="1691154" cy="2279381"/>
          </a:xfrm>
          <a:prstGeom prst="rect">
            <a:avLst/>
          </a:prstGeom>
          <a:noFill/>
        </p:spPr>
      </p:pic>
      <p:pic>
        <p:nvPicPr>
          <p:cNvPr id="11" name="感觉很好-FeelingGreat_30.wav">
            <a:hlinkClick r:id="" action="ppaction://media"/>
          </p:cNvPr>
          <p:cNvPicPr>
            <a:picLocks noRot="1" noChangeAspect="1"/>
          </p:cNvPicPr>
          <p:nvPr>
            <a:wavAudioFile r:embed="rId2" name="感觉很好-FeelingGreat_30.wav"/>
          </p:nvPr>
        </p:nvPicPr>
        <p:blipFill>
          <a:blip r:embed="rId12" cstate="email"/>
          <a:stretch>
            <a:fillRect/>
          </a:stretch>
        </p:blipFill>
        <p:spPr>
          <a:xfrm>
            <a:off x="-612576" y="1633364"/>
            <a:ext cx="304800" cy="304800"/>
          </a:xfrm>
          <a:prstGeom prst="rect">
            <a:avLst/>
          </a:prstGeom>
        </p:spPr>
      </p:pic>
      <p:pic>
        <p:nvPicPr>
          <p:cNvPr id="13" name="Welcome_to_new_concept_english class[Paul].wav">
            <a:hlinkClick r:id="" action="ppaction://media"/>
          </p:cNvPr>
          <p:cNvPicPr>
            <a:picLocks noRot="1" noChangeAspect="1"/>
          </p:cNvPicPr>
          <p:nvPr>
            <a:wavAudioFile r:embed="rId3" name="Welcome_to_new_concept_english class[Paul].wav"/>
          </p:nvPr>
        </p:nvPicPr>
        <p:blipFill>
          <a:blip r:embed="rId13"/>
          <a:stretch>
            <a:fillRect/>
          </a:stretch>
        </p:blipFill>
        <p:spPr>
          <a:xfrm>
            <a:off x="-1116632" y="23534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烟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烟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2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46" y="-76816"/>
            <a:ext cx="1115078" cy="1278132"/>
          </a:xfrm>
          <a:prstGeom prst="rect">
            <a:avLst/>
          </a:prstGeom>
        </p:spPr>
      </p:pic>
      <p:pic>
        <p:nvPicPr>
          <p:cNvPr id="8" name="This is my handbag..wav">
            <a:hlinkClick r:id="" action="ppaction://media"/>
          </p:cNvPr>
          <p:cNvPicPr>
            <a:picLocks noRot="1" noChangeAspect="1"/>
          </p:cNvPicPr>
          <p:nvPr>
            <a:wavAudioFile r:embed="rId1" name="This is my handbag..wav"/>
          </p:nvPr>
        </p:nvPicPr>
        <p:blipFill>
          <a:blip r:embed="rId10" cstate="email"/>
          <a:stretch>
            <a:fillRect/>
          </a:stretch>
        </p:blipFill>
        <p:spPr>
          <a:xfrm>
            <a:off x="-785850" y="508000"/>
            <a:ext cx="304800" cy="304800"/>
          </a:xfrm>
          <a:prstGeom prst="rect">
            <a:avLst/>
          </a:prstGeom>
        </p:spPr>
      </p:pic>
      <p:pic>
        <p:nvPicPr>
          <p:cNvPr id="9" name="My handbag is very beautiful.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1"/>
              </p:ext>
            </p:extLst>
          </p:nvPr>
        </p:nvPicPr>
        <p:blipFill>
          <a:blip r:embed="rId10" cstate="email"/>
          <a:stretch>
            <a:fillRect/>
          </a:stretch>
        </p:blipFill>
        <p:spPr>
          <a:xfrm>
            <a:off x="-785850" y="508000"/>
            <a:ext cx="304800" cy="304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00430" y="568108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6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be</a:t>
            </a:r>
            <a:r>
              <a:rPr lang="zh-CN" altLang="zh-CN" sz="36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动词</a:t>
            </a:r>
            <a:endParaRPr lang="zh-CN" altLang="en-US" sz="36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050" name="Picture 2" descr="F:\数字ppt\新概念 随e听\未标题-1ww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895267">
            <a:off x="7342139" y="1156200"/>
            <a:ext cx="1580128" cy="1929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071538" y="3159629"/>
            <a:ext cx="5429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  第二，助动词，无实际意义，与其他动词一起构成时态。</a:t>
            </a:r>
          </a:p>
        </p:txBody>
      </p:sp>
      <p:sp>
        <p:nvSpPr>
          <p:cNvPr id="14" name="矩形 13"/>
          <p:cNvSpPr/>
          <p:nvPr/>
        </p:nvSpPr>
        <p:spPr>
          <a:xfrm>
            <a:off x="1071538" y="1714492"/>
            <a:ext cx="5715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 第一，系动词，所构成的句子结构为主系表，在句子中翻译为“是”。 </a:t>
            </a:r>
          </a:p>
        </p:txBody>
      </p:sp>
      <p:sp>
        <p:nvSpPr>
          <p:cNvPr id="15" name="矩形 14"/>
          <p:cNvSpPr/>
          <p:nvPr/>
        </p:nvSpPr>
        <p:spPr>
          <a:xfrm>
            <a:off x="1000100" y="1214426"/>
            <a:ext cx="257314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be</a:t>
            </a:r>
            <a:r>
              <a:rPr lang="zh-CN" alt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动词有两种形式</a:t>
            </a:r>
          </a:p>
        </p:txBody>
      </p:sp>
      <p:sp>
        <p:nvSpPr>
          <p:cNvPr id="16" name="矩形 15">
            <a:hlinkClick r:id="" action="ppaction://noaction">
              <a:snd r:embed="rId13" name="This_is_a_handbag [VW Julie].wav"/>
            </a:hlinkClick>
          </p:cNvPr>
          <p:cNvSpPr/>
          <p:nvPr/>
        </p:nvSpPr>
        <p:spPr>
          <a:xfrm>
            <a:off x="1500166" y="2500310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  <a:ea typeface="华文新魏" panose="02010800040101010101" pitchFamily="2" charset="-122"/>
              </a:rPr>
              <a:t>This is a handbag. </a:t>
            </a:r>
            <a:endParaRPr lang="zh-CN" altLang="en-US" sz="2400" dirty="0">
              <a:latin typeface="Comic Sans MS" panose="030F0702030302020204" pitchFamily="66" charset="0"/>
              <a:ea typeface="华文新魏" panose="02010800040101010101" pitchFamily="2" charset="-122"/>
            </a:endParaRPr>
          </a:p>
        </p:txBody>
      </p:sp>
      <p:sp>
        <p:nvSpPr>
          <p:cNvPr id="17" name="矩形 16">
            <a:hlinkClick r:id="" action="ppaction://noaction">
              <a:snd r:embed="rId14" name="I_am_reading [VW Julie].wav"/>
            </a:hlinkClick>
          </p:cNvPr>
          <p:cNvSpPr/>
          <p:nvPr/>
        </p:nvSpPr>
        <p:spPr>
          <a:xfrm>
            <a:off x="1500166" y="4071946"/>
            <a:ext cx="2214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 panose="030F0702030302020204" pitchFamily="66" charset="0"/>
                <a:ea typeface="华文新魏" panose="02010800040101010101" pitchFamily="2" charset="-122"/>
              </a:rPr>
              <a:t>I am reading.</a:t>
            </a:r>
            <a:endParaRPr lang="zh-CN" altLang="en-US" sz="2400" dirty="0" smtClean="0">
              <a:latin typeface="Comic Sans MS" panose="030F0702030302020204" pitchFamily="66" charset="0"/>
              <a:ea typeface="华文新魏" panose="02010800040101010101" pitchFamily="2" charset="-122"/>
            </a:endParaRPr>
          </a:p>
        </p:txBody>
      </p:sp>
      <p:pic>
        <p:nvPicPr>
          <p:cNvPr id="1026" name="Picture 2" descr="C:\Documents and Settings\Administrator\桌面\完成\第61课\u=441380526,2008061016&amp;fm=23&amp;gp=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560717">
            <a:off x="5703229" y="3594893"/>
            <a:ext cx="2304256" cy="1661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矩形 17"/>
          <p:cNvSpPr/>
          <p:nvPr/>
        </p:nvSpPr>
        <p:spPr>
          <a:xfrm>
            <a:off x="4214810" y="2571748"/>
            <a:ext cx="24416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 smtClean="0">
                <a:latin typeface="Comic Sans MS" panose="030F0702030302020204" pitchFamily="66" charset="0"/>
                <a:ea typeface="华文新魏" panose="02010800040101010101" pitchFamily="2" charset="-122"/>
              </a:rPr>
              <a:t>这是一个手提包。</a:t>
            </a:r>
            <a:endParaRPr lang="zh-CN" altLang="en-US" sz="2200" dirty="0">
              <a:latin typeface="Comic Sans MS" panose="030F0702030302020204" pitchFamily="66" charset="0"/>
              <a:ea typeface="华文新魏" panose="0201080004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71868" y="4143384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dirty="0" smtClean="0">
                <a:latin typeface="Comic Sans MS" panose="030F0702030302020204" pitchFamily="66" charset="0"/>
                <a:ea typeface="华文新魏" panose="02010800040101010101" pitchFamily="2" charset="-122"/>
              </a:rPr>
              <a:t>我正在看书。</a:t>
            </a:r>
          </a:p>
        </p:txBody>
      </p:sp>
      <p:pic>
        <p:nvPicPr>
          <p:cNvPr id="20" name="This is a handbag. (male) 37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14478" y="1571616"/>
            <a:ext cx="304800" cy="304800"/>
          </a:xfrm>
          <a:prstGeom prst="rect">
            <a:avLst/>
          </a:prstGeom>
        </p:spPr>
      </p:pic>
      <p:pic>
        <p:nvPicPr>
          <p:cNvPr id="21" name="I am reading. (male) 37.wav">
            <a:hlinkClick r:id="" action="ppaction://media"/>
          </p:cNvPr>
          <p:cNvPicPr>
            <a:picLocks noRot="1" noChangeAspect="1"/>
          </p:cNvPicPr>
          <p:nvPr>
            <a:wavAudioFile r:embed="rId4" name="I am reading. (male) 37.wav"/>
          </p:nvPr>
        </p:nvPicPr>
        <p:blipFill>
          <a:blip r:embed="rId18"/>
          <a:stretch>
            <a:fillRect/>
          </a:stretch>
        </p:blipFill>
        <p:spPr>
          <a:xfrm>
            <a:off x="-1714544" y="235743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F:\数字ppt\修改\招生课2\素材\1.gif"/>
          <p:cNvPicPr>
            <a:picLocks noChangeAspect="1" noChangeArrowheads="1" noCrop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0"/>
            <a:ext cx="10513168" cy="5913657"/>
          </a:xfrm>
          <a:prstGeom prst="rect">
            <a:avLst/>
          </a:prstGeom>
          <a:noFill/>
        </p:spPr>
      </p:pic>
      <p:pic>
        <p:nvPicPr>
          <p:cNvPr id="3" name="Picture 3" descr="F:\数字ppt\修改\招生课2\素材\1.gif"/>
          <p:cNvPicPr>
            <a:picLocks noChangeAspect="1" noChangeArrowheads="1" noCrop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-684584" y="0"/>
            <a:ext cx="10513168" cy="5913657"/>
          </a:xfrm>
          <a:prstGeom prst="rect">
            <a:avLst/>
          </a:prstGeom>
          <a:noFill/>
        </p:spPr>
      </p:pic>
      <p:pic>
        <p:nvPicPr>
          <p:cNvPr id="5" name="水中的气泡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1"/>
              </p:ext>
            </p:extLst>
          </p:nvPr>
        </p:nvPicPr>
        <p:blipFill>
          <a:blip r:embed="rId12" cstate="email"/>
          <a:stretch>
            <a:fillRect/>
          </a:stretch>
        </p:blipFill>
        <p:spPr>
          <a:xfrm>
            <a:off x="-468560" y="404664"/>
            <a:ext cx="304800" cy="304800"/>
          </a:xfrm>
          <a:prstGeom prst="rect">
            <a:avLst/>
          </a:prstGeom>
        </p:spPr>
      </p:pic>
      <p:pic>
        <p:nvPicPr>
          <p:cNvPr id="4099" name="Picture 3" descr="F:\数字ppt\新概念 随e听\青蛙妈妈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892241" y="8761"/>
            <a:ext cx="1394271" cy="22057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F:\数字ppt\新概念 随e听\青蛙妈妈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463217" y="1974298"/>
            <a:ext cx="1394271" cy="22057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F:\数字ppt\新概念 随e听\青蛙妈妈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643570" y="3437785"/>
            <a:ext cx="1394271" cy="22057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960418" y="472747"/>
            <a:ext cx="10663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zh-CN" sz="66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am</a:t>
            </a:r>
            <a:endParaRPr lang="en-US" altLang="zh-CN" sz="6600" b="1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51249" y="2522486"/>
            <a:ext cx="6591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66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is</a:t>
            </a:r>
          </a:p>
        </p:txBody>
      </p:sp>
      <p:sp>
        <p:nvSpPr>
          <p:cNvPr id="13" name="矩形 12"/>
          <p:cNvSpPr/>
          <p:nvPr/>
        </p:nvSpPr>
        <p:spPr>
          <a:xfrm>
            <a:off x="5711747" y="3913965"/>
            <a:ext cx="10839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66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are</a:t>
            </a:r>
          </a:p>
        </p:txBody>
      </p:sp>
      <p:sp>
        <p:nvSpPr>
          <p:cNvPr id="27" name="TextBox 26">
            <a:hlinkClick r:id="" action="ppaction://noaction">
              <a:snd r:embed="rId4" name="They __are___ girls..wav"/>
            </a:hlinkClick>
          </p:cNvPr>
          <p:cNvSpPr txBox="1"/>
          <p:nvPr/>
        </p:nvSpPr>
        <p:spPr>
          <a:xfrm>
            <a:off x="3714744" y="2571748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They _____ girls. 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hlinkClick r:id="" action="ppaction://noaction">
              <a:snd r:embed="rId3" name="I __am_____ a teacher..wav"/>
            </a:hlinkClick>
          </p:cNvPr>
          <p:cNvSpPr/>
          <p:nvPr/>
        </p:nvSpPr>
        <p:spPr>
          <a:xfrm>
            <a:off x="3500430" y="2568359"/>
            <a:ext cx="4391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 _______ a teacher.</a:t>
            </a:r>
          </a:p>
        </p:txBody>
      </p:sp>
      <p:sp>
        <p:nvSpPr>
          <p:cNvPr id="30" name="矩形 29">
            <a:hlinkClick r:id="" action="ppaction://noaction">
              <a:snd r:embed="rId2" name="You _are_____a boy..wav"/>
            </a:hlinkClick>
          </p:cNvPr>
          <p:cNvSpPr/>
          <p:nvPr/>
        </p:nvSpPr>
        <p:spPr>
          <a:xfrm>
            <a:off x="3786182" y="2568359"/>
            <a:ext cx="3852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You ______a boy.</a:t>
            </a:r>
          </a:p>
        </p:txBody>
      </p:sp>
      <p:sp>
        <p:nvSpPr>
          <p:cNvPr id="31" name="矩形 30">
            <a:hlinkClick r:id="" action="ppaction://noaction">
              <a:snd r:embed="rId6" name="She __is____ Alice..wav"/>
            </a:hlinkClick>
          </p:cNvPr>
          <p:cNvSpPr/>
          <p:nvPr/>
        </p:nvSpPr>
        <p:spPr>
          <a:xfrm>
            <a:off x="3780292" y="2568359"/>
            <a:ext cx="4006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She ______ Alice.</a:t>
            </a:r>
          </a:p>
        </p:txBody>
      </p:sp>
      <p:sp>
        <p:nvSpPr>
          <p:cNvPr id="32" name="矩形 31">
            <a:hlinkClick r:id="" action="ppaction://noaction">
              <a:snd r:embed="rId7" name="He___is____ Jack..wav"/>
            </a:hlinkClick>
          </p:cNvPr>
          <p:cNvSpPr/>
          <p:nvPr/>
        </p:nvSpPr>
        <p:spPr>
          <a:xfrm>
            <a:off x="3786182" y="2568359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He_______ Jack.</a:t>
            </a:r>
          </a:p>
        </p:txBody>
      </p:sp>
      <p:sp>
        <p:nvSpPr>
          <p:cNvPr id="33" name="矩形 32">
            <a:hlinkClick r:id="" action="ppaction://noaction">
              <a:snd r:embed="rId5" name="We__are____ students..wav"/>
            </a:hlinkClick>
          </p:cNvPr>
          <p:cNvSpPr/>
          <p:nvPr/>
        </p:nvSpPr>
        <p:spPr>
          <a:xfrm>
            <a:off x="3735642" y="2568359"/>
            <a:ext cx="4408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We______ students.</a:t>
            </a:r>
          </a:p>
        </p:txBody>
      </p:sp>
      <p:pic>
        <p:nvPicPr>
          <p:cNvPr id="34" name="You _are_____a boy..wav">
            <a:hlinkClick r:id="" action="ppaction://media"/>
          </p:cNvPr>
          <p:cNvPicPr>
            <a:picLocks noRot="1" noChangeAspect="1"/>
          </p:cNvPicPr>
          <p:nvPr>
            <a:wavAudioFile r:embed="rId2" name="You _are_____a boy..wav"/>
          </p:nvPr>
        </p:nvPicPr>
        <p:blipFill>
          <a:blip r:embed="rId12" cstate="email"/>
          <a:stretch>
            <a:fillRect/>
          </a:stretch>
        </p:blipFill>
        <p:spPr>
          <a:xfrm>
            <a:off x="-571536" y="508000"/>
            <a:ext cx="304800" cy="304800"/>
          </a:xfrm>
          <a:prstGeom prst="rect">
            <a:avLst/>
          </a:prstGeom>
        </p:spPr>
      </p:pic>
      <p:pic>
        <p:nvPicPr>
          <p:cNvPr id="35" name="I __am_____ a teacher..wav">
            <a:hlinkClick r:id="" action="ppaction://media"/>
          </p:cNvPr>
          <p:cNvPicPr>
            <a:picLocks noRot="1" noChangeAspect="1"/>
          </p:cNvPicPr>
          <p:nvPr>
            <a:wavAudioFile r:embed="rId3" name="I __am_____ a teacher..wav"/>
          </p:nvPr>
        </p:nvPicPr>
        <p:blipFill>
          <a:blip r:embed="rId12" cstate="email"/>
          <a:stretch>
            <a:fillRect/>
          </a:stretch>
        </p:blipFill>
        <p:spPr>
          <a:xfrm>
            <a:off x="-571536" y="508000"/>
            <a:ext cx="304800" cy="304800"/>
          </a:xfrm>
          <a:prstGeom prst="rect">
            <a:avLst/>
          </a:prstGeom>
        </p:spPr>
      </p:pic>
      <p:pic>
        <p:nvPicPr>
          <p:cNvPr id="36" name="They __are___ girls..wav">
            <a:hlinkClick r:id="" action="ppaction://media"/>
          </p:cNvPr>
          <p:cNvPicPr>
            <a:picLocks noRot="1" noChangeAspect="1"/>
          </p:cNvPicPr>
          <p:nvPr>
            <a:wavAudioFile r:embed="rId4" name="They __are___ girls..wav"/>
          </p:nvPr>
        </p:nvPicPr>
        <p:blipFill>
          <a:blip r:embed="rId12" cstate="email"/>
          <a:stretch>
            <a:fillRect/>
          </a:stretch>
        </p:blipFill>
        <p:spPr>
          <a:xfrm>
            <a:off x="-571536" y="508000"/>
            <a:ext cx="304800" cy="304800"/>
          </a:xfrm>
          <a:prstGeom prst="rect">
            <a:avLst/>
          </a:prstGeom>
        </p:spPr>
      </p:pic>
      <p:pic>
        <p:nvPicPr>
          <p:cNvPr id="37" name="We__are____ students..wav">
            <a:hlinkClick r:id="" action="ppaction://media"/>
          </p:cNvPr>
          <p:cNvPicPr>
            <a:picLocks noRot="1" noChangeAspect="1"/>
          </p:cNvPicPr>
          <p:nvPr>
            <a:wavAudioFile r:embed="rId5" name="We__are____ students..wav"/>
          </p:nvPr>
        </p:nvPicPr>
        <p:blipFill>
          <a:blip r:embed="rId12" cstate="email"/>
          <a:stretch>
            <a:fillRect/>
          </a:stretch>
        </p:blipFill>
        <p:spPr>
          <a:xfrm>
            <a:off x="-571536" y="508000"/>
            <a:ext cx="304800" cy="304800"/>
          </a:xfrm>
          <a:prstGeom prst="rect">
            <a:avLst/>
          </a:prstGeom>
        </p:spPr>
      </p:pic>
      <p:pic>
        <p:nvPicPr>
          <p:cNvPr id="38" name="She __is____ Alice..wav">
            <a:hlinkClick r:id="" action="ppaction://media"/>
          </p:cNvPr>
          <p:cNvPicPr>
            <a:picLocks noRot="1" noChangeAspect="1"/>
          </p:cNvPicPr>
          <p:nvPr>
            <a:wavAudioFile r:embed="rId6" name="She __is____ Alice..wav"/>
          </p:nvPr>
        </p:nvPicPr>
        <p:blipFill>
          <a:blip r:embed="rId12" cstate="email"/>
          <a:stretch>
            <a:fillRect/>
          </a:stretch>
        </p:blipFill>
        <p:spPr>
          <a:xfrm>
            <a:off x="-571536" y="508000"/>
            <a:ext cx="304800" cy="304800"/>
          </a:xfrm>
          <a:prstGeom prst="rect">
            <a:avLst/>
          </a:prstGeom>
        </p:spPr>
      </p:pic>
      <p:pic>
        <p:nvPicPr>
          <p:cNvPr id="39" name="He___is____ Jack..wav">
            <a:hlinkClick r:id="" action="ppaction://media"/>
          </p:cNvPr>
          <p:cNvPicPr>
            <a:picLocks noRot="1" noChangeAspect="1"/>
          </p:cNvPicPr>
          <p:nvPr>
            <a:wavAudioFile r:embed="rId7" name="He___is____ Jack..wav"/>
          </p:nvPr>
        </p:nvPicPr>
        <p:blipFill>
          <a:blip r:embed="rId12" cstate="email"/>
          <a:stretch>
            <a:fillRect/>
          </a:stretch>
        </p:blipFill>
        <p:spPr>
          <a:xfrm>
            <a:off x="-571536" y="508000"/>
            <a:ext cx="304800" cy="3048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700528" y="1999104"/>
            <a:ext cx="2000264" cy="714380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6621"/>
                <a:gd name="adj2" fmla="val -246"/>
              </a:avLst>
            </a:prstTxWarp>
            <a:spAutoFit/>
          </a:bodyPr>
          <a:lstStyle/>
          <a:p>
            <a:r>
              <a:rPr lang="zh-CN" altLang="en-US" dirty="0" smtClean="0"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小蝌蚪找妈妈</a:t>
            </a:r>
            <a:endParaRPr lang="zh-CN" altLang="en-US" dirty="0"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6" name="流程图: 可选过程 25">
            <a:hlinkClick r:id="rId14" action="ppaction://hlinksldjump" highlightClick="1"/>
          </p:cNvPr>
          <p:cNvSpPr/>
          <p:nvPr/>
        </p:nvSpPr>
        <p:spPr>
          <a:xfrm>
            <a:off x="8244408" y="5233764"/>
            <a:ext cx="714380" cy="447541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HOME</a:t>
            </a:r>
            <a:endParaRPr lang="zh-CN" altLang="en-US" sz="1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5" name="图片 24" descr="5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46" y="-76816"/>
            <a:ext cx="1115078" cy="127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水中的气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569 0.09847 -0.25122 0.19723 -0.32066 0.18474 C -0.3901 0.17226 -0.34826 -0.08405 -0.41719 -0.07434 C -0.48611 -0.06463 -0.64618 0.26963 -0.73438 0.24244 C -0.82257 0.21526 -0.91111 -0.157 -0.94653 -0.23689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水中的气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0.01859 L 0.08177 -0.308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1248 L 0.07223 0.282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3 3.45354E-6 L -0.35296 0.05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292 0.03772 " pathEditMode="relative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61 L 0.09462 0.2829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1886 L 0.07882 0.29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00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1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1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12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1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18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1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92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1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7" grpId="0"/>
      <p:bldP spid="27" grpId="1"/>
      <p:bldP spid="27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40" grpId="0"/>
      <p:bldP spid="4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十二生肖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944886" y="3453784"/>
            <a:ext cx="1269924" cy="15766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0" name="Picture 13" descr="十二生肖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28662" y="2835259"/>
            <a:ext cx="1571636" cy="1494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1" name="Picture 14" descr="十二生肖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009352" y="1037499"/>
            <a:ext cx="1705392" cy="1677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2" name="Picture 15" descr="十二生肖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143372" y="876161"/>
            <a:ext cx="1616854" cy="1767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3" name="Picture 16" descr="十二生肖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257824" y="1075319"/>
            <a:ext cx="1528886" cy="16393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4" name="Picture 17" descr="十二生肖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 flipH="1">
            <a:off x="6917102" y="3214690"/>
            <a:ext cx="1512550" cy="1431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pic>
        <p:nvPicPr>
          <p:cNvPr id="15" name="Picture 18" descr="十二生肖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889102" y="3643318"/>
            <a:ext cx="1638058" cy="1516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7000"/>
              </a:prstClr>
            </a:outerShdw>
          </a:effectLst>
        </p:spPr>
      </p:pic>
      <p:sp>
        <p:nvSpPr>
          <p:cNvPr id="18" name="Text Box 2">
            <a:hlinkClick r:id="" action="ppaction://noaction">
              <a:snd r:embed="rId12" name="Guess_Is_this_a [Will].wav"/>
            </a:hlinkClick>
          </p:cNvPr>
          <p:cNvSpPr txBox="1">
            <a:spLocks noChangeArrowheads="1"/>
          </p:cNvSpPr>
          <p:nvPr/>
        </p:nvSpPr>
        <p:spPr bwMode="auto">
          <a:xfrm>
            <a:off x="1195960" y="285734"/>
            <a:ext cx="344804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3200" b="0" dirty="0" smtClean="0">
                <a:latin typeface="Berlin Sans FB" panose="020E0602020502020306" pitchFamily="34" charset="0"/>
              </a:rPr>
              <a:t>Guess: Is this a …?</a:t>
            </a:r>
            <a:endParaRPr lang="zh-CN" altLang="zh-CN" sz="3200" b="0" dirty="0">
              <a:latin typeface="Berlin Sans FB" panose="020E0602020502020306" pitchFamily="34" charset="0"/>
            </a:endParaRPr>
          </a:p>
        </p:txBody>
      </p:sp>
      <p:sp>
        <p:nvSpPr>
          <p:cNvPr id="19" name="十字形 18"/>
          <p:cNvSpPr/>
          <p:nvPr/>
        </p:nvSpPr>
        <p:spPr>
          <a:xfrm rot="1716304">
            <a:off x="2401551" y="1451507"/>
            <a:ext cx="1008112" cy="1296144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泪滴形 20"/>
          <p:cNvSpPr/>
          <p:nvPr/>
        </p:nvSpPr>
        <p:spPr>
          <a:xfrm>
            <a:off x="4457054" y="1433300"/>
            <a:ext cx="720080" cy="1152128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饼形 21"/>
          <p:cNvSpPr/>
          <p:nvPr/>
        </p:nvSpPr>
        <p:spPr>
          <a:xfrm>
            <a:off x="5825206" y="1577316"/>
            <a:ext cx="2088232" cy="1224136"/>
          </a:xfrm>
          <a:prstGeom prst="pi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六边形 22"/>
          <p:cNvSpPr/>
          <p:nvPr/>
        </p:nvSpPr>
        <p:spPr>
          <a:xfrm>
            <a:off x="928662" y="2657436"/>
            <a:ext cx="1224136" cy="108012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心形 23"/>
          <p:cNvSpPr/>
          <p:nvPr/>
        </p:nvSpPr>
        <p:spPr>
          <a:xfrm>
            <a:off x="2800870" y="4097596"/>
            <a:ext cx="1440160" cy="936104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/>
        </p:nvSpPr>
        <p:spPr>
          <a:xfrm rot="17966665">
            <a:off x="5197192" y="3919020"/>
            <a:ext cx="1008112" cy="1296144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六边形 25"/>
          <p:cNvSpPr/>
          <p:nvPr/>
        </p:nvSpPr>
        <p:spPr>
          <a:xfrm>
            <a:off x="7049342" y="3809564"/>
            <a:ext cx="1368152" cy="72008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Guess Is this er (female) 43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00230" y="0"/>
            <a:ext cx="304800" cy="304800"/>
          </a:xfrm>
          <a:prstGeom prst="rect">
            <a:avLst/>
          </a:prstGeom>
        </p:spPr>
      </p:pic>
      <p:pic>
        <p:nvPicPr>
          <p:cNvPr id="20" name="图片 19" descr="5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46" y="-76816"/>
            <a:ext cx="1115078" cy="127813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数字ppt\新概念 随e听\导图\pngET-0436-1924\ET-0436\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121196"/>
            <a:ext cx="1409824" cy="1421080"/>
          </a:xfrm>
          <a:prstGeom prst="rect">
            <a:avLst/>
          </a:prstGeom>
          <a:noFill/>
        </p:spPr>
      </p:pic>
      <p:pic>
        <p:nvPicPr>
          <p:cNvPr id="1028" name="Picture 4" descr="F:\数字ppt\新概念 随e听\导图\pngET-0436-1924\ET-0436\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494403">
            <a:off x="251367" y="712184"/>
            <a:ext cx="2977774" cy="2104745"/>
          </a:xfrm>
          <a:prstGeom prst="rect">
            <a:avLst/>
          </a:prstGeom>
          <a:noFill/>
        </p:spPr>
      </p:pic>
      <p:pic>
        <p:nvPicPr>
          <p:cNvPr id="1031" name="Picture 7" descr="F:\数字ppt\新概念 随e听\导图\pngET-0436-1924\ET-1917\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79712" y="857069"/>
            <a:ext cx="6950006" cy="2595751"/>
          </a:xfrm>
          <a:prstGeom prst="rect">
            <a:avLst/>
          </a:prstGeom>
          <a:noFill/>
        </p:spPr>
      </p:pic>
      <p:pic>
        <p:nvPicPr>
          <p:cNvPr id="1027" name="Picture 3" descr="F:\数字ppt\新概念 随e听\导图\pngET-0436-1924\ET-0436\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5536" y="3512348"/>
            <a:ext cx="8352928" cy="2113002"/>
          </a:xfrm>
          <a:prstGeom prst="rect">
            <a:avLst/>
          </a:prstGeom>
          <a:noFill/>
        </p:spPr>
      </p:pic>
      <p:pic>
        <p:nvPicPr>
          <p:cNvPr id="1029" name="Picture 5" descr="F:\数字ppt\新概念 随e听\导图\pngET-0436-1924\ET-0436\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00765" y="2857501"/>
            <a:ext cx="2665823" cy="26445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06254" y="1428740"/>
            <a:ext cx="5141151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9600" b="1" spc="50" dirty="0" smtClean="0">
                <a:ln w="11430"/>
                <a:solidFill>
                  <a:schemeClr val="accent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巩</a:t>
            </a:r>
            <a:r>
              <a:rPr lang="zh-CN" altLang="en-US" sz="9600" b="1" spc="50" dirty="0" smtClean="0">
                <a:ln w="11430"/>
                <a:solidFill>
                  <a:schemeClr val="accent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固</a:t>
            </a:r>
            <a:r>
              <a:rPr lang="zh-CN" altLang="en-US" sz="9600" b="1" spc="50" dirty="0" smtClean="0">
                <a:ln w="11430"/>
                <a:solidFill>
                  <a:schemeClr val="accent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练习</a:t>
            </a:r>
            <a:endParaRPr lang="zh-CN" altLang="en-US" sz="9600" b="1" spc="50" dirty="0">
              <a:ln w="11430"/>
              <a:solidFill>
                <a:schemeClr val="accent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aHit037_LoopC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084522"/>
            <a:ext cx="3888432" cy="1556954"/>
          </a:xfrm>
          <a:prstGeom prst="rect">
            <a:avLst/>
          </a:prstGeom>
          <a:noFill/>
        </p:spPr>
      </p:pic>
      <p:pic>
        <p:nvPicPr>
          <p:cNvPr id="22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040044"/>
            <a:ext cx="3888432" cy="1556954"/>
          </a:xfrm>
          <a:prstGeom prst="rect">
            <a:avLst/>
          </a:prstGeom>
          <a:noFill/>
        </p:spPr>
      </p:pic>
      <p:pic>
        <p:nvPicPr>
          <p:cNvPr id="24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760124"/>
            <a:ext cx="3888432" cy="1556954"/>
          </a:xfrm>
          <a:prstGeom prst="rect">
            <a:avLst/>
          </a:prstGeom>
          <a:noFill/>
        </p:spPr>
      </p:pic>
      <p:pic>
        <p:nvPicPr>
          <p:cNvPr id="38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355976" y="3444870"/>
            <a:ext cx="3672408" cy="1470457"/>
          </a:xfrm>
          <a:prstGeom prst="rect">
            <a:avLst/>
          </a:prstGeom>
          <a:noFill/>
        </p:spPr>
      </p:pic>
      <p:pic>
        <p:nvPicPr>
          <p:cNvPr id="36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396551" y="2641476"/>
            <a:ext cx="4495929" cy="1800200"/>
          </a:xfrm>
          <a:prstGeom prst="rect">
            <a:avLst/>
          </a:prstGeom>
          <a:noFill/>
        </p:spPr>
      </p:pic>
      <p:pic>
        <p:nvPicPr>
          <p:cNvPr id="20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804602"/>
            <a:ext cx="3888432" cy="1556954"/>
          </a:xfrm>
          <a:prstGeom prst="rect">
            <a:avLst/>
          </a:prstGeom>
          <a:noFill/>
        </p:spPr>
      </p:pic>
      <p:pic>
        <p:nvPicPr>
          <p:cNvPr id="34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508104" y="1489348"/>
            <a:ext cx="3672408" cy="1470457"/>
          </a:xfrm>
          <a:prstGeom prst="rect">
            <a:avLst/>
          </a:prstGeom>
          <a:noFill/>
        </p:spPr>
      </p:pic>
      <p:pic>
        <p:nvPicPr>
          <p:cNvPr id="1026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92434"/>
            <a:ext cx="3888432" cy="1556954"/>
          </a:xfrm>
          <a:prstGeom prst="rect">
            <a:avLst/>
          </a:prstGeom>
          <a:noFill/>
        </p:spPr>
      </p:pic>
      <p:pic>
        <p:nvPicPr>
          <p:cNvPr id="26" name="Picture 2" descr="F:\数字ppt\新概念 随e听\毛毛虫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580112" y="769268"/>
            <a:ext cx="3672408" cy="147045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573" y="569790"/>
            <a:ext cx="8056629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+mn-lt"/>
                <a:ea typeface="+mn-ea"/>
              </a:rPr>
              <a:t>Read and change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2400" dirty="0">
                <a:latin typeface="+mn-lt"/>
                <a:ea typeface="+mn-ea"/>
              </a:rPr>
              <a:t>This is my </a:t>
            </a:r>
            <a:r>
              <a:rPr lang="en-US" altLang="zh-CN" sz="2400" dirty="0" smtClean="0">
                <a:latin typeface="+mn-lt"/>
                <a:ea typeface="+mn-ea"/>
              </a:rPr>
              <a:t>dress.(</a:t>
            </a:r>
            <a:r>
              <a:rPr lang="zh-CN" altLang="en-US" sz="2400" dirty="0">
                <a:latin typeface="+mn-lt"/>
                <a:ea typeface="+mn-ea"/>
              </a:rPr>
              <a:t>转换一般疑问句</a:t>
            </a:r>
            <a:r>
              <a:rPr lang="en-US" altLang="zh-CN" sz="2400" dirty="0">
                <a:latin typeface="+mn-lt"/>
                <a:ea typeface="+mn-ea"/>
              </a:rPr>
              <a:t>) </a:t>
            </a:r>
            <a:r>
              <a:rPr lang="en-US" altLang="zh-CN" sz="2400" u="sng" dirty="0">
                <a:latin typeface="+mn-lt"/>
                <a:ea typeface="+mn-ea"/>
              </a:rPr>
              <a:t>                                           </a:t>
            </a:r>
            <a:r>
              <a:rPr lang="en-US" altLang="zh-CN" sz="2400" u="sng" dirty="0" smtClean="0">
                <a:latin typeface="+mn-lt"/>
                <a:ea typeface="+mn-ea"/>
              </a:rPr>
              <a:t> </a:t>
            </a:r>
            <a:endParaRPr lang="en-US" altLang="zh-CN" sz="2400" dirty="0">
              <a:latin typeface="+mn-lt"/>
              <a:ea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2400" dirty="0">
                <a:latin typeface="+mn-lt"/>
                <a:ea typeface="+mn-ea"/>
              </a:rPr>
              <a:t>Is this his </a:t>
            </a:r>
            <a:r>
              <a:rPr lang="en-US" altLang="zh-CN" sz="2400" dirty="0" smtClean="0">
                <a:latin typeface="+mn-lt"/>
                <a:ea typeface="+mn-ea"/>
              </a:rPr>
              <a:t>watch? </a:t>
            </a:r>
            <a:r>
              <a:rPr lang="en-US" altLang="zh-CN" sz="2400" dirty="0">
                <a:latin typeface="+mn-lt"/>
                <a:ea typeface="+mn-ea"/>
              </a:rPr>
              <a:t>(</a:t>
            </a:r>
            <a:r>
              <a:rPr lang="zh-CN" altLang="en-US" sz="2400" dirty="0">
                <a:latin typeface="+mn-lt"/>
                <a:ea typeface="+mn-ea"/>
              </a:rPr>
              <a:t>否定回答</a:t>
            </a:r>
            <a:r>
              <a:rPr lang="en-US" altLang="zh-CN" sz="2400" dirty="0">
                <a:latin typeface="+mn-lt"/>
                <a:ea typeface="+mn-ea"/>
              </a:rPr>
              <a:t>)            </a:t>
            </a:r>
            <a:r>
              <a:rPr lang="en-US" altLang="zh-CN" sz="2400" u="sng" dirty="0" smtClean="0">
                <a:latin typeface="+mn-lt"/>
                <a:ea typeface="+mn-ea"/>
              </a:rPr>
              <a:t>                                            </a:t>
            </a:r>
            <a:endParaRPr lang="en-US" altLang="zh-CN" sz="2400" dirty="0">
              <a:latin typeface="+mn-lt"/>
              <a:ea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2400" dirty="0">
                <a:latin typeface="+mn-lt"/>
                <a:ea typeface="+mn-ea"/>
              </a:rPr>
              <a:t>Thank you.(</a:t>
            </a:r>
            <a:r>
              <a:rPr lang="zh-CN" altLang="en-US" sz="2400" dirty="0">
                <a:latin typeface="+mn-lt"/>
                <a:ea typeface="+mn-ea"/>
              </a:rPr>
              <a:t>回答</a:t>
            </a:r>
            <a:r>
              <a:rPr lang="en-US" altLang="zh-CN" sz="2400" dirty="0">
                <a:latin typeface="+mn-lt"/>
                <a:ea typeface="+mn-ea"/>
              </a:rPr>
              <a:t>)                                  </a:t>
            </a:r>
            <a:r>
              <a:rPr lang="en-US" altLang="zh-CN" sz="2400" u="sng" dirty="0">
                <a:latin typeface="+mn-lt"/>
                <a:ea typeface="+mn-ea"/>
              </a:rPr>
              <a:t>                                         </a:t>
            </a:r>
            <a:r>
              <a:rPr lang="en-US" altLang="zh-CN" sz="2400" u="sng" dirty="0" smtClean="0">
                <a:latin typeface="+mn-lt"/>
                <a:ea typeface="+mn-ea"/>
              </a:rPr>
              <a:t>  </a:t>
            </a:r>
            <a:endParaRPr lang="en-US" altLang="zh-CN" sz="2400" dirty="0">
              <a:latin typeface="+mn-lt"/>
              <a:ea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2400" dirty="0">
                <a:latin typeface="+mn-lt"/>
                <a:ea typeface="+mn-ea"/>
              </a:rPr>
              <a:t>Is this </a:t>
            </a:r>
            <a:r>
              <a:rPr lang="en-US" altLang="zh-CN" sz="2400" dirty="0" smtClean="0">
                <a:latin typeface="+mn-lt"/>
                <a:ea typeface="+mn-ea"/>
              </a:rPr>
              <a:t>your pencil?(</a:t>
            </a:r>
            <a:r>
              <a:rPr lang="zh-CN" altLang="en-US" sz="2400" dirty="0">
                <a:latin typeface="+mn-lt"/>
                <a:ea typeface="+mn-ea"/>
              </a:rPr>
              <a:t>肯定回答</a:t>
            </a:r>
            <a:r>
              <a:rPr lang="en-US" altLang="zh-CN" sz="2400" dirty="0">
                <a:latin typeface="+mn-lt"/>
                <a:ea typeface="+mn-ea"/>
              </a:rPr>
              <a:t>)            </a:t>
            </a:r>
            <a:r>
              <a:rPr lang="en-US" altLang="zh-CN" sz="2400" u="sng" dirty="0" smtClean="0">
                <a:latin typeface="+mn-lt"/>
                <a:ea typeface="+mn-ea"/>
              </a:rPr>
              <a:t>                                           </a:t>
            </a:r>
            <a:endParaRPr lang="en-US" altLang="zh-CN" sz="2400" dirty="0">
              <a:latin typeface="+mn-lt"/>
              <a:ea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altLang="zh-CN" sz="2400" dirty="0">
                <a:latin typeface="+mn-lt"/>
                <a:ea typeface="+mn-ea"/>
              </a:rPr>
              <a:t>Is this our </a:t>
            </a:r>
            <a:r>
              <a:rPr lang="en-US" altLang="zh-CN" sz="2400" dirty="0" smtClean="0">
                <a:latin typeface="+mn-lt"/>
                <a:ea typeface="+mn-ea"/>
              </a:rPr>
              <a:t>house?(</a:t>
            </a:r>
            <a:r>
              <a:rPr lang="zh-CN" altLang="en-US" sz="2400" dirty="0">
                <a:latin typeface="+mn-lt"/>
                <a:ea typeface="+mn-ea"/>
              </a:rPr>
              <a:t>要求重复</a:t>
            </a:r>
            <a:r>
              <a:rPr lang="en-US" altLang="zh-CN" sz="2400" dirty="0">
                <a:latin typeface="+mn-lt"/>
                <a:ea typeface="+mn-ea"/>
              </a:rPr>
              <a:t>)  </a:t>
            </a:r>
            <a:r>
              <a:rPr lang="en-US" altLang="zh-CN" sz="2400" dirty="0" smtClean="0">
                <a:latin typeface="+mn-lt"/>
                <a:ea typeface="+mn-ea"/>
              </a:rPr>
              <a:t>            </a:t>
            </a:r>
            <a:r>
              <a:rPr lang="en-US" altLang="zh-CN" sz="2400" u="sng" dirty="0" smtClean="0">
                <a:latin typeface="+mn-lt"/>
                <a:ea typeface="+mn-ea"/>
              </a:rPr>
              <a:t>                                          </a:t>
            </a:r>
            <a:endParaRPr lang="zh-CN" altLang="en-US" sz="2400" dirty="0">
              <a:latin typeface="+mn-lt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528" y="2928938"/>
            <a:ext cx="7609776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atin typeface="+mn-lt"/>
                <a:ea typeface="+mn-ea"/>
              </a:rPr>
              <a:t>Read and translate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劳驾。这是您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的钢笔吗？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________________________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您说什么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？                          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________________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非常感谢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                          </a:t>
            </a:r>
            <a:r>
              <a:rPr lang="en-US" altLang="zh-CN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_____________________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不客气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                              </a:t>
            </a:r>
            <a:r>
              <a:rPr lang="en-US" altLang="zh-CN" sz="2400" dirty="0" smtClean="0">
                <a:latin typeface="+mn-lt"/>
                <a:ea typeface="+mn-ea"/>
              </a:rPr>
              <a:t>______________________</a:t>
            </a:r>
            <a:endParaRPr lang="zh-CN" altLang="en-US" sz="2400" dirty="0">
              <a:latin typeface="+mn-lt"/>
              <a:ea typeface="+mn-ea"/>
            </a:endParaRPr>
          </a:p>
        </p:txBody>
      </p:sp>
      <p:sp>
        <p:nvSpPr>
          <p:cNvPr id="4" name="TextBox 3">
            <a:hlinkClick r:id="" action="ppaction://noaction">
              <a:snd r:embed="rId1" name="Is this your dress2.wav"/>
            </a:hlinkClick>
          </p:cNvPr>
          <p:cNvSpPr txBox="1"/>
          <p:nvPr/>
        </p:nvSpPr>
        <p:spPr>
          <a:xfrm>
            <a:off x="6165013" y="891272"/>
            <a:ext cx="2413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Is this your dress?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hlinkClick r:id="" action="ppaction://noaction">
              <a:snd r:embed="rId6" name="No, it isn’t..wav"/>
            </a:hlinkClick>
          </p:cNvPr>
          <p:cNvSpPr txBox="1"/>
          <p:nvPr/>
        </p:nvSpPr>
        <p:spPr>
          <a:xfrm>
            <a:off x="6147632" y="1285875"/>
            <a:ext cx="15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No, it isn’t.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hlinkClick r:id="" action="ppaction://noaction">
              <a:snd r:embed="rId7" name="You are welcome..wav"/>
            </a:hlinkClick>
          </p:cNvPr>
          <p:cNvSpPr txBox="1"/>
          <p:nvPr/>
        </p:nvSpPr>
        <p:spPr>
          <a:xfrm>
            <a:off x="6165010" y="1644053"/>
            <a:ext cx="223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You’re welcome.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hlinkClick r:id="" action="ppaction://noaction">
              <a:snd r:embed="rId8" name="Yes, it is..wav"/>
            </a:hlinkClick>
          </p:cNvPr>
          <p:cNvSpPr txBox="1"/>
          <p:nvPr/>
        </p:nvSpPr>
        <p:spPr>
          <a:xfrm>
            <a:off x="6172862" y="2038656"/>
            <a:ext cx="124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Yes, it is.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9" name="Excuse me. Is this your pen.wav"/>
            </a:hlinkClick>
          </p:cNvPr>
          <p:cNvSpPr txBox="1"/>
          <p:nvPr/>
        </p:nvSpPr>
        <p:spPr>
          <a:xfrm>
            <a:off x="4861753" y="3258892"/>
            <a:ext cx="3687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Excuse me. Is this your pen?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hlinkClick r:id="" action="ppaction://noaction">
              <a:snd r:embed="rId10" name="Thank you very much..wav"/>
            </a:hlinkClick>
          </p:cNvPr>
          <p:cNvSpPr txBox="1"/>
          <p:nvPr/>
        </p:nvSpPr>
        <p:spPr>
          <a:xfrm>
            <a:off x="4933180" y="3973272"/>
            <a:ext cx="2927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Thank you very much.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hlinkClick r:id="" action="ppaction://noaction">
              <a:snd r:embed="rId7" name="You are welcome..wav"/>
            </a:hlinkClick>
          </p:cNvPr>
          <p:cNvSpPr txBox="1"/>
          <p:nvPr/>
        </p:nvSpPr>
        <p:spPr>
          <a:xfrm>
            <a:off x="5076056" y="4368863"/>
            <a:ext cx="223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You’re welcome.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3" name="Is this your dress.wav">
            <a:hlinkClick r:id="" action="ppaction://media"/>
          </p:cNvPr>
          <p:cNvPicPr>
            <a:picLocks noRot="1" noChangeAspect="1"/>
          </p:cNvPicPr>
          <p:nvPr>
            <a:wavAudioFile r:embed="rId1" name="Is this your dress2.wav"/>
          </p:nvPr>
        </p:nvPicPr>
        <p:blipFill>
          <a:blip r:embed="rId11" cstate="email"/>
          <a:stretch>
            <a:fillRect/>
          </a:stretch>
        </p:blipFill>
        <p:spPr>
          <a:xfrm>
            <a:off x="-928726" y="857236"/>
            <a:ext cx="304800" cy="304800"/>
          </a:xfrm>
          <a:prstGeom prst="rect">
            <a:avLst/>
          </a:prstGeom>
        </p:spPr>
      </p:pic>
      <p:pic>
        <p:nvPicPr>
          <p:cNvPr id="14" name="Excuse me. Is this your pe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1" cstate="email"/>
          <a:stretch>
            <a:fillRect/>
          </a:stretch>
        </p:blipFill>
        <p:spPr>
          <a:xfrm>
            <a:off x="-928726" y="838188"/>
            <a:ext cx="304800" cy="304800"/>
          </a:xfrm>
          <a:prstGeom prst="rect">
            <a:avLst/>
          </a:prstGeom>
        </p:spPr>
      </p:pic>
      <p:pic>
        <p:nvPicPr>
          <p:cNvPr id="15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1874" y="787958"/>
            <a:ext cx="3218631" cy="557374"/>
          </a:xfrm>
          <a:prstGeom prst="rect">
            <a:avLst/>
          </a:prstGeom>
          <a:noFill/>
        </p:spPr>
      </p:pic>
      <p:pic>
        <p:nvPicPr>
          <p:cNvPr id="27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924670" y="1250971"/>
            <a:ext cx="3039818" cy="526409"/>
          </a:xfrm>
          <a:prstGeom prst="rect">
            <a:avLst/>
          </a:prstGeom>
          <a:noFill/>
        </p:spPr>
      </p:pic>
      <p:pic>
        <p:nvPicPr>
          <p:cNvPr id="19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1580046"/>
            <a:ext cx="3218631" cy="557374"/>
          </a:xfrm>
          <a:prstGeom prst="rect">
            <a:avLst/>
          </a:prstGeom>
          <a:noFill/>
        </p:spPr>
      </p:pic>
      <p:pic>
        <p:nvPicPr>
          <p:cNvPr id="35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868144" y="1971051"/>
            <a:ext cx="3039818" cy="526409"/>
          </a:xfrm>
          <a:prstGeom prst="rect">
            <a:avLst/>
          </a:prstGeom>
          <a:noFill/>
        </p:spPr>
      </p:pic>
      <p:pic>
        <p:nvPicPr>
          <p:cNvPr id="37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4788024" y="3084830"/>
            <a:ext cx="3744416" cy="648425"/>
          </a:xfrm>
          <a:prstGeom prst="rect">
            <a:avLst/>
          </a:prstGeom>
          <a:noFill/>
        </p:spPr>
      </p:pic>
      <p:pic>
        <p:nvPicPr>
          <p:cNvPr id="25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4255648"/>
            <a:ext cx="3218631" cy="557374"/>
          </a:xfrm>
          <a:prstGeom prst="rect">
            <a:avLst/>
          </a:prstGeom>
          <a:noFill/>
        </p:spPr>
      </p:pic>
      <p:sp>
        <p:nvSpPr>
          <p:cNvPr id="8" name="TextBox 7">
            <a:hlinkClick r:id="" action="ppaction://noaction">
              <a:snd r:embed="rId14" name="Pardon [Bridget].wav"/>
            </a:hlinkClick>
          </p:cNvPr>
          <p:cNvSpPr txBox="1"/>
          <p:nvPr/>
        </p:nvSpPr>
        <p:spPr>
          <a:xfrm>
            <a:off x="6147626" y="2395846"/>
            <a:ext cx="121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Pardon?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" action="ppaction://noaction">
              <a:snd r:embed="rId14" name="Pardon [Bridget].wav"/>
            </a:hlinkClick>
          </p:cNvPr>
          <p:cNvSpPr txBox="1"/>
          <p:nvPr/>
        </p:nvSpPr>
        <p:spPr>
          <a:xfrm>
            <a:off x="5004618" y="3654479"/>
            <a:ext cx="121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Pardon?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23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90304" y="3535568"/>
            <a:ext cx="3218631" cy="557374"/>
          </a:xfrm>
          <a:prstGeom prst="rect">
            <a:avLst/>
          </a:prstGeom>
          <a:noFill/>
        </p:spPr>
      </p:pic>
      <p:pic>
        <p:nvPicPr>
          <p:cNvPr id="39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4718866" y="3939236"/>
            <a:ext cx="3039818" cy="526409"/>
          </a:xfrm>
          <a:prstGeom prst="rect">
            <a:avLst/>
          </a:prstGeom>
          <a:noFill/>
        </p:spPr>
      </p:pic>
      <p:pic>
        <p:nvPicPr>
          <p:cNvPr id="21" name="Picture 2" descr="F:\数字ppt\新概念 随e听\毛毛虫副本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1874" y="2300126"/>
            <a:ext cx="3218631" cy="557374"/>
          </a:xfrm>
          <a:prstGeom prst="rect">
            <a:avLst/>
          </a:prstGeom>
          <a:noFill/>
        </p:spPr>
      </p:pic>
      <p:pic>
        <p:nvPicPr>
          <p:cNvPr id="33" name="图片 32" descr="6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35496" y="0"/>
            <a:ext cx="1179809" cy="141735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毛毛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3" dur="13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27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1" grpId="0"/>
      <p:bldP spid="12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数字ppt\新概念 随e听\导图\pngET-0436-1924\ET-1908\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3417" y="3132683"/>
            <a:ext cx="8833095" cy="2245097"/>
          </a:xfrm>
          <a:prstGeom prst="rect">
            <a:avLst/>
          </a:prstGeom>
          <a:noFill/>
        </p:spPr>
      </p:pic>
      <p:pic>
        <p:nvPicPr>
          <p:cNvPr id="7176" name="Picture 8" descr="F:\数字ppt\新概念 随e听\导图\pngET-0436-1924\ET-1910\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118134">
            <a:off x="949905" y="317376"/>
            <a:ext cx="3565129" cy="4123334"/>
          </a:xfrm>
          <a:prstGeom prst="rect">
            <a:avLst/>
          </a:prstGeom>
          <a:noFill/>
        </p:spPr>
      </p:pic>
      <p:pic>
        <p:nvPicPr>
          <p:cNvPr id="7172" name="Picture 4" descr="F:\数字ppt\新概念 随e听\导图\pngET-0436-1924\ET-1908\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2257428"/>
            <a:ext cx="1657350" cy="3457575"/>
          </a:xfrm>
          <a:prstGeom prst="rect">
            <a:avLst/>
          </a:prstGeom>
          <a:noFill/>
        </p:spPr>
      </p:pic>
      <p:pic>
        <p:nvPicPr>
          <p:cNvPr id="7174" name="Picture 6" descr="F:\数字ppt\新概念 随e听\导图\pngET-0436-1924\ET-1915\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206" y="-94828"/>
            <a:ext cx="2963863" cy="1984375"/>
          </a:xfrm>
          <a:prstGeom prst="rect">
            <a:avLst/>
          </a:prstGeom>
          <a:noFill/>
        </p:spPr>
      </p:pic>
      <p:pic>
        <p:nvPicPr>
          <p:cNvPr id="7175" name="Picture 7" descr="F:\数字ppt\新概念 随e听\导图\pngET-0436-1924\ET-0774\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292080" y="2785500"/>
            <a:ext cx="1864072" cy="2048959"/>
          </a:xfrm>
          <a:prstGeom prst="rect">
            <a:avLst/>
          </a:prstGeom>
          <a:noFill/>
        </p:spPr>
      </p:pic>
      <p:pic>
        <p:nvPicPr>
          <p:cNvPr id="7177" name="Picture 9" descr="F:\数字ppt\新概念 随e听\导图\pngET-0436-1924\ET-1910\1副本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20339663">
            <a:off x="1367778" y="1288844"/>
            <a:ext cx="3033713" cy="2239963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pt模板\2\图片2.png"/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1" y="-95668"/>
            <a:ext cx="9144000" cy="59775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F:\数字ppt\新概念 随e听\素材准备\1课\3 - 副本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483985">
            <a:off x="308405" y="501882"/>
            <a:ext cx="2178246" cy="2194262"/>
          </a:xfrm>
          <a:prstGeom prst="rect">
            <a:avLst/>
          </a:prstGeom>
          <a:noFill/>
        </p:spPr>
      </p:pic>
      <p:pic>
        <p:nvPicPr>
          <p:cNvPr id="4" name="Picture 4" descr="F:\数字ppt\新概念 随e听\素材准备\1课\8 - 副本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186387">
            <a:off x="7338592" y="1493637"/>
            <a:ext cx="1288133" cy="1254982"/>
          </a:xfrm>
          <a:prstGeom prst="rect">
            <a:avLst/>
          </a:prstGeom>
          <a:noFill/>
        </p:spPr>
      </p:pic>
      <p:sp>
        <p:nvSpPr>
          <p:cNvPr id="5" name="TextBox 4">
            <a:hlinkClick r:id="" action="ppaction://noaction">
              <a:snd r:embed="rId9" name="lesson2.wav"/>
            </a:hlinkClick>
          </p:cNvPr>
          <p:cNvSpPr txBox="1">
            <a:spLocks noChangeArrowheads="1"/>
          </p:cNvSpPr>
          <p:nvPr/>
        </p:nvSpPr>
        <p:spPr bwMode="auto">
          <a:xfrm>
            <a:off x="1500166" y="2571748"/>
            <a:ext cx="639630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Lesson 2  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your…?</a:t>
            </a:r>
            <a:endParaRPr lang="zh-CN" altLang="en-US" sz="4000" b="1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Lesson 2, Is this your (male) 49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4544" y="214294"/>
            <a:ext cx="304800" cy="304800"/>
          </a:xfrm>
          <a:prstGeom prst="rect">
            <a:avLst/>
          </a:prstGeom>
        </p:spPr>
      </p:pic>
      <p:pic>
        <p:nvPicPr>
          <p:cNvPr id="7" name="Lesson 2,Is this your (male) 49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85982" y="1071550"/>
            <a:ext cx="304800" cy="304800"/>
          </a:xfrm>
          <a:prstGeom prst="rect">
            <a:avLst/>
          </a:prstGeom>
        </p:spPr>
      </p:pic>
      <p:sp>
        <p:nvSpPr>
          <p:cNvPr id="10" name="流程图: 可选过程 9">
            <a:hlinkClick r:id="rId14" action="ppaction://hlinksldjump" highlightClick="1"/>
          </p:cNvPr>
          <p:cNvSpPr/>
          <p:nvPr/>
        </p:nvSpPr>
        <p:spPr>
          <a:xfrm>
            <a:off x="8244408" y="5233764"/>
            <a:ext cx="714380" cy="447541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HOME</a:t>
            </a:r>
            <a:endParaRPr lang="zh-CN" altLang="en-US" sz="10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2" name="Picture 2" descr="C:\Users\Administrator\Desktop\3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251520" y="0"/>
            <a:ext cx="944224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dministrator\Desktop\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51520" y="0"/>
            <a:ext cx="944224" cy="1152128"/>
          </a:xfrm>
          <a:prstGeom prst="rect">
            <a:avLst/>
          </a:prstGeom>
          <a:noFill/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193674" y="2653285"/>
            <a:ext cx="2714644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小游戏：</a:t>
            </a:r>
            <a:r>
              <a:rPr lang="zh-CN" altLang="en-US" sz="3200" b="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洗牌</a:t>
            </a:r>
            <a:endParaRPr lang="zh-CN" altLang="zh-CN" sz="32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5" name="Picture 6" descr="F:\数字ppt\新概念 随e听\素材准备\词性\钢笔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19740614">
            <a:off x="1976533" y="4173519"/>
            <a:ext cx="1250937" cy="1087215"/>
          </a:xfrm>
          <a:prstGeom prst="rect">
            <a:avLst/>
          </a:prstGeom>
          <a:noFill/>
        </p:spPr>
      </p:pic>
      <p:pic>
        <p:nvPicPr>
          <p:cNvPr id="26" name="Picture 7" descr="F:\数字ppt\新概念 随e听\素材准备\词性\铅笔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01986" y="844305"/>
            <a:ext cx="923653" cy="1137503"/>
          </a:xfrm>
          <a:prstGeom prst="rect">
            <a:avLst/>
          </a:prstGeom>
          <a:noFill/>
        </p:spPr>
      </p:pic>
      <p:pic>
        <p:nvPicPr>
          <p:cNvPr id="27" name="Picture 3" descr="F:\数字ppt\新概念 随e听\素材准备\词性\书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03648" y="717780"/>
            <a:ext cx="1728192" cy="1504478"/>
          </a:xfrm>
          <a:prstGeom prst="rect">
            <a:avLst/>
          </a:prstGeom>
          <a:noFill/>
        </p:spPr>
      </p:pic>
      <p:pic>
        <p:nvPicPr>
          <p:cNvPr id="28" name="Picture 4" descr="F:\数字ppt\新概念 随e听\素材准备\词性\手表.gif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>
            <a:off x="5929978" y="3670108"/>
            <a:ext cx="1491300" cy="149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 33">
            <a:hlinkClick r:id="" action="ppaction://noaction">
              <a:snd r:embed="rId11" name="pen.wav"/>
            </a:hlinkClick>
          </p:cNvPr>
          <p:cNvSpPr>
            <a:spLocks noChangeArrowheads="1"/>
          </p:cNvSpPr>
          <p:nvPr/>
        </p:nvSpPr>
        <p:spPr bwMode="auto">
          <a:xfrm>
            <a:off x="3510443" y="3434920"/>
            <a:ext cx="76335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pen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1" name="Rectangle 34">
            <a:hlinkClick r:id="" action="ppaction://noaction">
              <a:snd r:embed="rId12" name="pencil.wav"/>
            </a:hlinkClick>
          </p:cNvPr>
          <p:cNvSpPr>
            <a:spLocks noChangeArrowheads="1"/>
          </p:cNvSpPr>
          <p:nvPr/>
        </p:nvSpPr>
        <p:spPr bwMode="auto">
          <a:xfrm>
            <a:off x="4649112" y="2570824"/>
            <a:ext cx="113685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pencil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2" name="Rectangle 35">
            <a:hlinkClick r:id="" action="ppaction://noaction">
              <a:snd r:embed="rId13" name="book.wav"/>
            </a:hlinkClick>
          </p:cNvPr>
          <p:cNvSpPr>
            <a:spLocks noChangeArrowheads="1"/>
          </p:cNvSpPr>
          <p:nvPr/>
        </p:nvSpPr>
        <p:spPr bwMode="auto">
          <a:xfrm>
            <a:off x="4758243" y="3002872"/>
            <a:ext cx="95571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book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23" name="Rectangle 36">
            <a:hlinkClick r:id="" action="ppaction://noaction">
              <a:snd r:embed="rId14" name="watch.wav"/>
            </a:hlinkClick>
          </p:cNvPr>
          <p:cNvSpPr>
            <a:spLocks noChangeArrowheads="1"/>
          </p:cNvSpPr>
          <p:nvPr/>
        </p:nvSpPr>
        <p:spPr bwMode="auto">
          <a:xfrm>
            <a:off x="3409698" y="2157940"/>
            <a:ext cx="110479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watch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33" name="Picture 2" descr="F:\数字ppt\新概念 随e听\素材准备\词性\上衣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5" cstate="email"/>
          <a:stretch>
            <a:fillRect/>
          </a:stretch>
        </p:blipFill>
        <p:spPr bwMode="auto">
          <a:xfrm>
            <a:off x="3841746" y="429748"/>
            <a:ext cx="1085064" cy="1419934"/>
          </a:xfrm>
          <a:prstGeom prst="rect">
            <a:avLst/>
          </a:prstGeom>
          <a:noFill/>
        </p:spPr>
      </p:pic>
      <p:pic>
        <p:nvPicPr>
          <p:cNvPr id="34" name="Picture 3" descr="F:\数字ppt\新概念 随e听\素材准备\词性\裙子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650058" y="2013924"/>
            <a:ext cx="1875856" cy="1349665"/>
          </a:xfrm>
          <a:prstGeom prst="rect">
            <a:avLst/>
          </a:prstGeom>
          <a:noFill/>
        </p:spPr>
      </p:pic>
      <p:pic>
        <p:nvPicPr>
          <p:cNvPr id="35" name="Picture 4" descr="F:\数字ppt\新概念 随e听\素材准备\词性\连衣裙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745402" y="2085932"/>
            <a:ext cx="909506" cy="1702622"/>
          </a:xfrm>
          <a:prstGeom prst="rect">
            <a:avLst/>
          </a:prstGeom>
          <a:noFill/>
        </p:spPr>
      </p:pic>
      <p:pic>
        <p:nvPicPr>
          <p:cNvPr id="36" name="Picture 5" descr="F:\数字ppt\新概念 随e听\素材准备\词性\衬衫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8" cstate="email"/>
          <a:stretch>
            <a:fillRect/>
          </a:stretch>
        </p:blipFill>
        <p:spPr bwMode="auto">
          <a:xfrm>
            <a:off x="4169045" y="4246172"/>
            <a:ext cx="982648" cy="1114130"/>
          </a:xfrm>
          <a:prstGeom prst="rect">
            <a:avLst/>
          </a:prstGeom>
          <a:noFill/>
        </p:spPr>
      </p:pic>
      <p:sp>
        <p:nvSpPr>
          <p:cNvPr id="37" name="Rectangle 37">
            <a:hlinkClick r:id="" action="ppaction://noaction">
              <a:snd r:embed="rId19" name="coat.wav"/>
            </a:hlinkClick>
          </p:cNvPr>
          <p:cNvSpPr>
            <a:spLocks noChangeArrowheads="1"/>
          </p:cNvSpPr>
          <p:nvPr/>
        </p:nvSpPr>
        <p:spPr bwMode="auto">
          <a:xfrm>
            <a:off x="4777850" y="3454084"/>
            <a:ext cx="85953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coat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38" name="Rectangle 38">
            <a:hlinkClick r:id="" action="ppaction://noaction">
              <a:snd r:embed="rId20" name="dress.wav"/>
            </a:hlinkClick>
          </p:cNvPr>
          <p:cNvSpPr>
            <a:spLocks noChangeArrowheads="1"/>
          </p:cNvSpPr>
          <p:nvPr/>
        </p:nvSpPr>
        <p:spPr bwMode="auto">
          <a:xfrm>
            <a:off x="3409698" y="2589988"/>
            <a:ext cx="105509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dress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39" name="Rectangle 39">
            <a:hlinkClick r:id="" action="ppaction://noaction">
              <a:snd r:embed="rId21" name="skirt.wav"/>
            </a:hlinkClick>
          </p:cNvPr>
          <p:cNvSpPr>
            <a:spLocks noChangeArrowheads="1"/>
          </p:cNvSpPr>
          <p:nvPr/>
        </p:nvSpPr>
        <p:spPr bwMode="auto">
          <a:xfrm>
            <a:off x="3481706" y="3022036"/>
            <a:ext cx="91563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skirt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40" name="Rectangle 40">
            <a:hlinkClick r:id="" action="ppaction://noaction">
              <a:snd r:embed="rId22" name="shirt.wav"/>
            </a:hlinkClick>
          </p:cNvPr>
          <p:cNvSpPr>
            <a:spLocks noChangeArrowheads="1"/>
          </p:cNvSpPr>
          <p:nvPr/>
        </p:nvSpPr>
        <p:spPr bwMode="auto">
          <a:xfrm>
            <a:off x="4705842" y="2138776"/>
            <a:ext cx="92845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C0000"/>
                </a:solidFill>
                <a:latin typeface="Britannic Bold" panose="020B0903060703020204" pitchFamily="34" charset="0"/>
              </a:rPr>
              <a:t>shirt</a:t>
            </a:r>
            <a:endParaRPr lang="zh-CN" altLang="en-US" sz="2800" dirty="0">
              <a:solidFill>
                <a:srgbClr val="CC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866082" y="717780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/>
              <a:t>A</a:t>
            </a:r>
            <a:endParaRPr lang="zh-CN" altLang="zh-CN" sz="3200" b="0" dirty="0"/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204890" y="1797900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/>
              <a:t>B</a:t>
            </a:r>
            <a:endParaRPr lang="zh-CN" altLang="zh-CN" sz="3200" b="0" dirty="0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7298130" y="4309469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/>
              <a:t>C</a:t>
            </a:r>
            <a:endParaRPr lang="zh-CN" altLang="zh-CN" sz="3200" b="0" dirty="0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812402" y="4822236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/>
              <a:t>D</a:t>
            </a:r>
            <a:endParaRPr lang="zh-CN" altLang="zh-CN" sz="3200" b="0" dirty="0"/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1393474" y="4462196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 smtClean="0"/>
              <a:t>E</a:t>
            </a:r>
            <a:endParaRPr lang="zh-CN" altLang="zh-CN" sz="3200" b="0" dirty="0"/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500034" y="2157940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 smtClean="0"/>
              <a:t>F</a:t>
            </a:r>
            <a:endParaRPr lang="zh-CN" altLang="zh-CN" sz="3200" b="0" dirty="0"/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1158280" y="709069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 smtClean="0"/>
              <a:t>G</a:t>
            </a:r>
            <a:endParaRPr lang="zh-CN" altLang="zh-CN" sz="3200" b="0" dirty="0"/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3193674" y="285732"/>
            <a:ext cx="533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3200" b="0" dirty="0" smtClean="0"/>
              <a:t>H</a:t>
            </a:r>
            <a:endParaRPr lang="zh-CN" altLang="zh-CN" sz="3200" b="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0832E-6 L 0.30973 0.4955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" y="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804 L -0.3099 0.1098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67592E-6 L 0.43055 0.11793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616E-6 L -0.15503 0.2721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87458E-6 L -0.09792 0.5366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727E-6 L 0.20382 -0.2058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-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92786E-6 L -0.00746 -0.34767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4029E-6 L -0.46736 -0.28163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utoUpdateAnimBg="0"/>
      <p:bldP spid="20" grpId="1"/>
      <p:bldP spid="21" grpId="0" autoUpdateAnimBg="0"/>
      <p:bldP spid="21" grpId="1"/>
      <p:bldP spid="22" grpId="0" autoUpdateAnimBg="0"/>
      <p:bldP spid="22" grpId="1"/>
      <p:bldP spid="23" grpId="0" autoUpdateAnimBg="0"/>
      <p:bldP spid="23" grpId="1"/>
      <p:bldP spid="37" grpId="0" autoUpdateAnimBg="0"/>
      <p:bldP spid="37" grpId="1"/>
      <p:bldP spid="38" grpId="0" autoUpdateAnimBg="0"/>
      <p:bldP spid="38" grpId="1"/>
      <p:bldP spid="39" grpId="0" autoUpdateAnimBg="0"/>
      <p:bldP spid="39" grpId="1"/>
      <p:bldP spid="40" grpId="0" autoUpdateAnimBg="0"/>
      <p:bldP spid="40" grpId="1"/>
      <p:bldP spid="16" grpId="0"/>
      <p:bldP spid="17" grpId="0"/>
      <p:bldP spid="18" grpId="0"/>
      <p:bldP spid="19" grpId="0"/>
      <p:bldP spid="41" grpId="0"/>
      <p:bldP spid="42" grpId="0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副本.png">
            <a:hlinkClick r:id="" action="ppaction://noaction">
              <a:snd r:embed="rId1" name="Is this your pe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0100" y="1214426"/>
            <a:ext cx="3489018" cy="2756871"/>
          </a:xfrm>
          <a:prstGeom prst="rect">
            <a:avLst/>
          </a:prstGeom>
        </p:spPr>
      </p:pic>
      <p:pic>
        <p:nvPicPr>
          <p:cNvPr id="4" name="图片 3" descr="2副本.png">
            <a:hlinkClick r:id="" action="ppaction://noaction">
              <a:snd r:embed="rId2" name="Is this your pencil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14942" y="1214426"/>
            <a:ext cx="3518259" cy="263590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-857873" y="4505548"/>
            <a:ext cx="950820" cy="717966"/>
            <a:chOff x="-857873" y="4556052"/>
            <a:chExt cx="950820" cy="717966"/>
          </a:xfrm>
        </p:grpSpPr>
        <p:pic>
          <p:nvPicPr>
            <p:cNvPr id="25" name="Picture 4" descr="F:\数字ppt\新概念 随e听\素材准备\1课\57.png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 rot="19847007">
              <a:off x="-857873" y="4556052"/>
              <a:ext cx="950820" cy="717966"/>
            </a:xfrm>
            <a:prstGeom prst="rect">
              <a:avLst/>
            </a:prstGeom>
            <a:noFill/>
          </p:spPr>
        </p:pic>
        <p:sp>
          <p:nvSpPr>
            <p:cNvPr id="26" name="矩形 25"/>
            <p:cNvSpPr/>
            <p:nvPr/>
          </p:nvSpPr>
          <p:spPr>
            <a:xfrm>
              <a:off x="-540568" y="4945732"/>
              <a:ext cx="72008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Is this your pen.wav">
            <a:hlinkClick r:id="" action="ppaction://media"/>
          </p:cNvPr>
          <p:cNvPicPr>
            <a:picLocks noRot="1" noChangeAspect="1"/>
          </p:cNvPicPr>
          <p:nvPr>
            <a:wavAudioFile r:embed="rId1" name="Is this your pen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15" name="Is this your pencil.wav">
            <a:hlinkClick r:id="" action="ppaction://media"/>
          </p:cNvPr>
          <p:cNvPicPr>
            <a:picLocks noRot="1" noChangeAspect="1"/>
          </p:cNvPicPr>
          <p:nvPr>
            <a:wavAudioFile r:embed="rId2" name="Is this your pencil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16" name="Is this your book.wav">
            <a:hlinkClick r:id="" action="ppaction://media"/>
          </p:cNvPr>
          <p:cNvPicPr>
            <a:picLocks noRot="1" noChangeAspect="1"/>
          </p:cNvPicPr>
          <p:nvPr>
            <a:wavAudioFile r:embed="rId3" name="Is this your book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17" name="Is this your watch.wav">
            <a:hlinkClick r:id="" action="ppaction://media"/>
          </p:cNvPr>
          <p:cNvPicPr>
            <a:picLocks noRot="1" noChangeAspect="1"/>
          </p:cNvPicPr>
          <p:nvPr>
            <a:wavAudioFile r:embed="rId4" name="Is this your watch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18" name="Is this your coat.wav">
            <a:hlinkClick r:id="" action="ppaction://media"/>
          </p:cNvPr>
          <p:cNvPicPr>
            <a:picLocks noRot="1" noChangeAspect="1"/>
          </p:cNvPicPr>
          <p:nvPr>
            <a:wavAudioFile r:embed="rId5" name="Is this your coat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19" name="Is this your dress2.wav">
            <a:hlinkClick r:id="" action="ppaction://media"/>
          </p:cNvPr>
          <p:cNvPicPr>
            <a:picLocks noRot="1" noChangeAspect="1"/>
          </p:cNvPicPr>
          <p:nvPr>
            <a:wavAudioFile r:embed="rId6" name="Is this your dress2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20" name="Is this your skirt.wav">
            <a:hlinkClick r:id="" action="ppaction://media"/>
          </p:cNvPr>
          <p:cNvPicPr>
            <a:picLocks noRot="1" noChangeAspect="1"/>
          </p:cNvPicPr>
          <p:nvPr>
            <a:wavAudioFile r:embed="rId7" name="Is this your skirt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21" name="Is this your shirt.wav">
            <a:hlinkClick r:id="" action="ppaction://media"/>
          </p:cNvPr>
          <p:cNvPicPr>
            <a:picLocks noRot="1" noChangeAspect="1"/>
          </p:cNvPicPr>
          <p:nvPr>
            <a:wavAudioFile r:embed="rId8" name="Is this your shirt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22" name="Is this your car.wav">
            <a:hlinkClick r:id="" action="ppaction://media"/>
          </p:cNvPr>
          <p:cNvPicPr>
            <a:picLocks noRot="1" noChangeAspect="1"/>
          </p:cNvPicPr>
          <p:nvPr>
            <a:wavAudioFile r:embed="rId9" name="Is this your car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23" name="Is this your house.wav">
            <a:hlinkClick r:id="" action="ppaction://media"/>
          </p:cNvPr>
          <p:cNvPicPr>
            <a:picLocks noRot="1" noChangeAspect="1"/>
          </p:cNvPicPr>
          <p:nvPr>
            <a:wavAudioFile r:embed="rId10" name="Is this your house.wav"/>
          </p:nvPr>
        </p:nvPicPr>
        <p:blipFill>
          <a:blip r:embed="rId15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28" name="Picture 2" descr="C:\Users\Administrator\Desktop\3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251520" y="0"/>
            <a:ext cx="944224" cy="115212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08273E-6 C 0.00538 -0.04136 0.03056 -0.05913 0.05313 -0.07107 C 0.06389 -0.08301 0.07917 -0.08578 0.09167 -0.09245 C 0.1408 -0.1191 0.1941 -0.13076 0.24584 -0.1327 C 0.26893 -0.13354 0.29236 -0.13409 0.31563 -0.13465 C 0.32483 -0.13409 0.3342 -0.13381 0.34323 -0.1327 C 0.34861 -0.13215 0.35903 -0.12909 0.35903 -0.12909 C 0.36962 -0.12354 0.38195 -0.11827 0.39288 -0.11549 C 0.41163 -0.11077 0.43073 -0.11327 0.44948 -0.10772 C 0.48906 -0.09606 0.5283 -0.0794 0.56754 -0.06552 C 0.59097 -0.05719 0.61215 -0.0422 0.63386 -0.02693 C 0.64636 -0.01804 0.65712 -0.00166 0.67101 0.00583 C 0.68021 0.0161 0.69045 0.02471 0.7 0.0347 C 0.70816 0.04359 0.71962 0.05747 0.729 0.06163 C 0.73403 0.06719 0.73837 0.0708 0.7434 0.07524 C 0.74601 0.07746 0.74844 0.08023 0.7507 0.08301 C 0.75226 0.08495 0.75365 0.08718 0.75538 0.08884 C 0.75851 0.09162 0.76215 0.09328 0.76511 0.09634 C 0.77778 0.10994 0.78959 0.12327 0.80365 0.13298 C 0.81111 0.13826 0.81719 0.1452 0.82535 0.14853 C 0.83316 0.15686 0.84306 0.16075 0.85174 0.16574 C 0.87049 0.17601 0.88924 0.1824 0.90851 0.18879 C 0.91684 0.19156 0.92535 0.19656 0.93386 0.19656 " pathEditMode="relative" ptsTypes="ffffffffffffffffffffff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7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2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pt模板\2\图片2.pn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1" y="-95668"/>
            <a:ext cx="9144000" cy="59775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" descr="F:\数字ppt\PPT内部物品准备\完成\37\5370144_234900082894_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-252536" y="3289548"/>
            <a:ext cx="9753600" cy="2497460"/>
          </a:xfrm>
          <a:prstGeom prst="rect">
            <a:avLst/>
          </a:prstGeom>
          <a:noFill/>
        </p:spPr>
      </p:pic>
      <p:pic>
        <p:nvPicPr>
          <p:cNvPr id="2" name="Picture 2" descr="F:\数字ppt\新概念 随e听\素材准备\1课\3 - 副本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483985">
            <a:off x="174506" y="520530"/>
            <a:ext cx="2153448" cy="2169282"/>
          </a:xfrm>
          <a:prstGeom prst="rect">
            <a:avLst/>
          </a:prstGeom>
          <a:noFill/>
        </p:spPr>
      </p:pic>
      <p:pic>
        <p:nvPicPr>
          <p:cNvPr id="1027" name="Picture 3" descr="F:\数字ppt\新概念 随e听\素材准备\1课\10 - 副本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19396" y="3145533"/>
            <a:ext cx="1391596" cy="1322313"/>
          </a:xfrm>
          <a:prstGeom prst="rect">
            <a:avLst/>
          </a:prstGeom>
          <a:noFill/>
        </p:spPr>
      </p:pic>
      <p:pic>
        <p:nvPicPr>
          <p:cNvPr id="1028" name="Picture 4" descr="F:\数字ppt\新概念 随e听\素材准备\1课\8 - 副本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 rot="1186387">
            <a:off x="7416027" y="1407456"/>
            <a:ext cx="1171650" cy="1141497"/>
          </a:xfrm>
          <a:prstGeom prst="rect">
            <a:avLst/>
          </a:prstGeom>
          <a:noFill/>
        </p:spPr>
      </p:pic>
      <p:pic>
        <p:nvPicPr>
          <p:cNvPr id="5" name="lesson1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0"/>
              </p:ext>
            </p:extLst>
          </p:nvPr>
        </p:nvPicPr>
        <p:blipFill>
          <a:blip r:embed="rId11" cstate="email"/>
          <a:stretch>
            <a:fillRect/>
          </a:stretch>
        </p:blipFill>
        <p:spPr>
          <a:xfrm>
            <a:off x="-1000164" y="500046"/>
            <a:ext cx="304800" cy="254000"/>
          </a:xfrm>
          <a:prstGeom prst="rect">
            <a:avLst/>
          </a:prstGeom>
        </p:spPr>
      </p:pic>
      <p:pic>
        <p:nvPicPr>
          <p:cNvPr id="7" name="lesson2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1" cstate="email"/>
          <a:stretch>
            <a:fillRect/>
          </a:stretch>
        </p:blipFill>
        <p:spPr>
          <a:xfrm>
            <a:off x="-1000164" y="423333"/>
            <a:ext cx="304800" cy="254000"/>
          </a:xfrm>
          <a:prstGeom prst="rect">
            <a:avLst/>
          </a:prstGeom>
        </p:spPr>
      </p:pic>
      <p:pic>
        <p:nvPicPr>
          <p:cNvPr id="30" name="lesson 1, Excuse me! male 2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4478" y="1428740"/>
            <a:ext cx="304800" cy="304800"/>
          </a:xfrm>
          <a:prstGeom prst="rect">
            <a:avLst/>
          </a:prstGeom>
        </p:spPr>
      </p:pic>
      <p:pic>
        <p:nvPicPr>
          <p:cNvPr id="31" name="Picture 2" descr="F:\数字ppt\新概念 随e听\素材准备\lesson1\未标题-1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44544" y="-119331"/>
            <a:ext cx="574186" cy="6048665"/>
          </a:xfrm>
          <a:prstGeom prst="rect">
            <a:avLst/>
          </a:prstGeom>
          <a:noFill/>
        </p:spPr>
      </p:pic>
      <p:pic>
        <p:nvPicPr>
          <p:cNvPr id="32" name="Picture 3" descr="F:\数字ppt\新概念 随e听\素材准备\lesson1\未标题-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77436" y="-119339"/>
            <a:ext cx="585020" cy="6048673"/>
          </a:xfrm>
          <a:prstGeom prst="rect">
            <a:avLst/>
          </a:prstGeom>
          <a:noFill/>
        </p:spPr>
      </p:pic>
      <p:pic>
        <p:nvPicPr>
          <p:cNvPr id="50" name="Picture 4" descr="F:\数字ppt\新概念 随e听\素材准备\lesson1\未标题-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24919" y="-119335"/>
            <a:ext cx="552519" cy="6048668"/>
          </a:xfrm>
          <a:prstGeom prst="rect">
            <a:avLst/>
          </a:prstGeom>
          <a:noFill/>
        </p:spPr>
      </p:pic>
      <p:pic>
        <p:nvPicPr>
          <p:cNvPr id="51" name="Picture 5" descr="F:\数字ppt\新概念 随e听\素材准备\lesson1\未标题-3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97316" y="-119331"/>
            <a:ext cx="574186" cy="6048665"/>
          </a:xfrm>
          <a:prstGeom prst="rect">
            <a:avLst/>
          </a:prstGeom>
          <a:noFill/>
        </p:spPr>
      </p:pic>
      <p:pic>
        <p:nvPicPr>
          <p:cNvPr id="52" name="Picture 6" descr="F:\数字ppt\新概念 随e听\素材准备\lesson1\未标题-4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93260" y="-119339"/>
            <a:ext cx="530852" cy="6048672"/>
          </a:xfrm>
          <a:prstGeom prst="rect">
            <a:avLst/>
          </a:prstGeom>
          <a:noFill/>
        </p:spPr>
      </p:pic>
      <p:pic>
        <p:nvPicPr>
          <p:cNvPr id="53" name="Picture 7" descr="F:\数字ppt\新概念 随e听\素材准备\lesson1\未标题-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89204" y="-119339"/>
            <a:ext cx="563352" cy="6048666"/>
          </a:xfrm>
          <a:prstGeom prst="rect">
            <a:avLst/>
          </a:prstGeom>
          <a:noFill/>
        </p:spPr>
      </p:pic>
      <p:pic>
        <p:nvPicPr>
          <p:cNvPr id="54" name="Picture 8" descr="F:\数字ppt\新概念 随e听\素材准备\lesson1\未标题-6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85148" y="-119333"/>
            <a:ext cx="563352" cy="6048666"/>
          </a:xfrm>
          <a:prstGeom prst="rect">
            <a:avLst/>
          </a:prstGeom>
          <a:noFill/>
        </p:spPr>
      </p:pic>
      <p:pic>
        <p:nvPicPr>
          <p:cNvPr id="55" name="Picture 9" descr="F:\数字ppt\新概念 随e听\素材准备\lesson1\未标题-7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81094" y="-119341"/>
            <a:ext cx="552519" cy="6048668"/>
          </a:xfrm>
          <a:prstGeom prst="rect">
            <a:avLst/>
          </a:prstGeom>
          <a:noFill/>
        </p:spPr>
      </p:pic>
      <p:pic>
        <p:nvPicPr>
          <p:cNvPr id="56" name="Picture 10" descr="F:\数字ppt\新概念 随e听\素材准备\lesson1\未标题-8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477036" y="-119345"/>
            <a:ext cx="530852" cy="6048672"/>
          </a:xfrm>
          <a:prstGeom prst="rect">
            <a:avLst/>
          </a:prstGeom>
          <a:noFill/>
        </p:spPr>
      </p:pic>
      <p:pic>
        <p:nvPicPr>
          <p:cNvPr id="57" name="Picture 11" descr="F:\数字ppt\新概念 随e听\素材准备\lesson1\未标题-9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900972" y="-119345"/>
            <a:ext cx="585020" cy="6048673"/>
          </a:xfrm>
          <a:prstGeom prst="rect">
            <a:avLst/>
          </a:prstGeom>
          <a:noFill/>
        </p:spPr>
      </p:pic>
      <p:pic>
        <p:nvPicPr>
          <p:cNvPr id="58" name="Picture 13" descr="F:\数字ppt\新概念 随e听\素材准备\lesson1\未标题-11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820852" y="-119339"/>
            <a:ext cx="585020" cy="6048673"/>
          </a:xfrm>
          <a:prstGeom prst="rect">
            <a:avLst/>
          </a:prstGeom>
          <a:noFill/>
        </p:spPr>
      </p:pic>
      <p:pic>
        <p:nvPicPr>
          <p:cNvPr id="59" name="Picture 14" descr="F:\数字ppt\新概念 随e听\素材准备\lesson1\未标题-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396918" y="-119337"/>
            <a:ext cx="541685" cy="6048670"/>
          </a:xfrm>
          <a:prstGeom prst="rect">
            <a:avLst/>
          </a:prstGeom>
          <a:noFill/>
        </p:spPr>
      </p:pic>
      <p:pic>
        <p:nvPicPr>
          <p:cNvPr id="60" name="Picture 16" descr="F:\数字ppt\新概念 随e听\素材准备\lesson1\未标题-14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316796" y="-119333"/>
            <a:ext cx="563352" cy="6048666"/>
          </a:xfrm>
          <a:prstGeom prst="rect">
            <a:avLst/>
          </a:prstGeom>
          <a:noFill/>
        </p:spPr>
      </p:pic>
      <p:pic>
        <p:nvPicPr>
          <p:cNvPr id="61" name="Picture 17" descr="F:\数字ppt\新概念 随e听\素材准备\lesson1\未标题-15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89955" y="-119337"/>
            <a:ext cx="541685" cy="6048670"/>
          </a:xfrm>
          <a:prstGeom prst="rect">
            <a:avLst/>
          </a:prstGeom>
          <a:noFill/>
        </p:spPr>
      </p:pic>
      <p:pic>
        <p:nvPicPr>
          <p:cNvPr id="62" name="Picture 18" descr="F:\数字ppt\新概念 随e听\素材准备\lesson1\未标题-16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0403" y="-119335"/>
            <a:ext cx="552519" cy="6048668"/>
          </a:xfrm>
          <a:prstGeom prst="rect">
            <a:avLst/>
          </a:prstGeom>
          <a:noFill/>
        </p:spPr>
      </p:pic>
      <p:pic>
        <p:nvPicPr>
          <p:cNvPr id="63" name="Picture 17" descr="F:\数字ppt\新概念 随e听\素材准备\lesson1\未标题-15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185114" y="-119337"/>
            <a:ext cx="541685" cy="6048670"/>
          </a:xfrm>
          <a:prstGeom prst="rect">
            <a:avLst/>
          </a:prstGeom>
          <a:noFill/>
        </p:spPr>
      </p:pic>
      <p:pic>
        <p:nvPicPr>
          <p:cNvPr id="64" name="Picture 16" descr="F:\数字ppt\新概念 随e听\素材准备\lesson1\未标题-14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689168" y="-119333"/>
            <a:ext cx="563352" cy="6048666"/>
          </a:xfrm>
          <a:prstGeom prst="rect">
            <a:avLst/>
          </a:prstGeom>
          <a:noFill/>
        </p:spPr>
      </p:pic>
      <p:pic>
        <p:nvPicPr>
          <p:cNvPr id="65" name="Picture 3" descr="F:\数字ppt\新概念 随e听\素材准备\lesson1\未标题-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275323" y="-119339"/>
            <a:ext cx="585020" cy="6048673"/>
          </a:xfrm>
          <a:prstGeom prst="rect">
            <a:avLst/>
          </a:prstGeom>
          <a:noFill/>
        </p:spPr>
      </p:pic>
      <p:sp>
        <p:nvSpPr>
          <p:cNvPr id="2051" name="TextBox 3">
            <a:hlinkClick r:id="" action="ppaction://noaction">
              <a:snd r:embed="rId30" name="lesson1.wav"/>
            </a:hlinkClick>
          </p:cNvPr>
          <p:cNvSpPr txBox="1">
            <a:spLocks noChangeArrowheads="1"/>
          </p:cNvSpPr>
          <p:nvPr/>
        </p:nvSpPr>
        <p:spPr bwMode="auto">
          <a:xfrm>
            <a:off x="1644828" y="2437646"/>
            <a:ext cx="568617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Lesson 1   Excuse 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me!</a:t>
            </a:r>
            <a:endParaRPr lang="zh-CN" altLang="en-US" sz="40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51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0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0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0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数字ppt\新概念 随e听\导图\pngET-0015-26\ET-0026\1.pn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300" y="193204"/>
            <a:ext cx="9154872" cy="5521795"/>
          </a:xfrm>
          <a:prstGeom prst="rect">
            <a:avLst/>
          </a:prstGeom>
          <a:noFill/>
        </p:spPr>
      </p:pic>
      <p:pic>
        <p:nvPicPr>
          <p:cNvPr id="1028" name="Picture 4" descr="F:\数字ppt\新概念 随e听\导图\pngET-0015-26\ET-0026\未标题-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27594" y="4081636"/>
            <a:ext cx="225425" cy="355600"/>
          </a:xfrm>
          <a:prstGeom prst="rect">
            <a:avLst/>
          </a:prstGeom>
          <a:noFill/>
        </p:spPr>
      </p:pic>
      <p:pic>
        <p:nvPicPr>
          <p:cNvPr id="1029" name="Picture 5" descr="F:\数字ppt\新概念 随e听\导图\pngET-0015-26\ET-0026\2.png"/>
          <p:cNvPicPr>
            <a:picLocks noChangeAspect="1" noChangeArrowheads="1"/>
          </p:cNvPicPr>
          <p:nvPr/>
        </p:nvPicPr>
        <p:blipFill>
          <a:blip r:embed="rId9" cstate="email"/>
          <a:stretch>
            <a:fillRect/>
          </a:stretch>
        </p:blipFill>
        <p:spPr bwMode="auto">
          <a:xfrm>
            <a:off x="6667261" y="4207550"/>
            <a:ext cx="1300833" cy="964882"/>
          </a:xfrm>
          <a:prstGeom prst="rect">
            <a:avLst/>
          </a:prstGeom>
          <a:noFill/>
        </p:spPr>
      </p:pic>
      <p:pic>
        <p:nvPicPr>
          <p:cNvPr id="1026" name="Picture 2" descr="F:\数字ppt\新概念 随e听\导图\pngET-0015-26\ET-0026\未标题-4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923955" y="2857500"/>
            <a:ext cx="166687" cy="150813"/>
          </a:xfrm>
          <a:prstGeom prst="rect">
            <a:avLst/>
          </a:prstGeom>
          <a:noFill/>
        </p:spPr>
      </p:pic>
      <p:pic>
        <p:nvPicPr>
          <p:cNvPr id="2" name="Picture 3" descr="F:\数字ppt\新概念 随e听\导图\pngET-0015-26\ET-0026\未标题-2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707904" y="3169918"/>
            <a:ext cx="88900" cy="47625"/>
          </a:xfrm>
          <a:prstGeom prst="rect">
            <a:avLst/>
          </a:prstGeom>
          <a:noFill/>
        </p:spPr>
      </p:pic>
      <p:pic>
        <p:nvPicPr>
          <p:cNvPr id="3" name="Picture 4" descr="F:\数字ppt\新概念 随e听\导图\pngET-0015-26\ET-0026\未标题-3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779913" y="3001519"/>
            <a:ext cx="141287" cy="100013"/>
          </a:xfrm>
          <a:prstGeom prst="rect">
            <a:avLst/>
          </a:prstGeom>
          <a:noFill/>
        </p:spPr>
      </p:pic>
      <p:pic>
        <p:nvPicPr>
          <p:cNvPr id="4" name="Picture 5" descr="F:\数字ppt\新概念 随e听\导图\pngET-0015-26\ET-0026\未标题-8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1196754" y="553244"/>
            <a:ext cx="763587" cy="387350"/>
          </a:xfrm>
          <a:prstGeom prst="rect">
            <a:avLst/>
          </a:prstGeom>
          <a:noFill/>
        </p:spPr>
      </p:pic>
      <p:pic>
        <p:nvPicPr>
          <p:cNvPr id="1030" name="Picture 6" descr="F:\数字ppt\新概念 随e听\导图\pngET-0015-26\ET-0026\未标题-5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0836696" y="1633364"/>
            <a:ext cx="469900" cy="225425"/>
          </a:xfrm>
          <a:prstGeom prst="rect">
            <a:avLst/>
          </a:prstGeom>
          <a:noFill/>
        </p:spPr>
      </p:pic>
      <p:pic>
        <p:nvPicPr>
          <p:cNvPr id="1031" name="Picture 7" descr="F:\数字ppt\新概念 随e听\导图\pngET-0015-26\ET-0026\未标题-6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9900605" y="193204"/>
            <a:ext cx="830263" cy="355600"/>
          </a:xfrm>
          <a:prstGeom prst="rect">
            <a:avLst/>
          </a:prstGeom>
          <a:noFill/>
        </p:spPr>
      </p:pic>
      <p:pic>
        <p:nvPicPr>
          <p:cNvPr id="1032" name="Picture 8" descr="F:\数字ppt\新概念 随e听\导图\pngET-0015-26\ET-0026\未标题-7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9182273" y="769268"/>
            <a:ext cx="1222375" cy="506413"/>
          </a:xfrm>
          <a:prstGeom prst="rect">
            <a:avLst/>
          </a:prstGeom>
          <a:noFill/>
        </p:spPr>
      </p:pic>
      <p:pic>
        <p:nvPicPr>
          <p:cNvPr id="1034" name="Picture 10" descr="F:\数字ppt\新概念 随e听\导图\pngET-0015-26\ET-0026\3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588224" y="3171571"/>
            <a:ext cx="1296144" cy="1481590"/>
          </a:xfrm>
          <a:prstGeom prst="rect">
            <a:avLst/>
          </a:prstGeom>
          <a:noFill/>
        </p:spPr>
      </p:pic>
      <p:pic>
        <p:nvPicPr>
          <p:cNvPr id="1035" name="Picture 11" descr="F:\数字ppt\新概念 随e听\导图\pngET-0015-26\ET-1028 [转换]1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575787" y="625255"/>
            <a:ext cx="6308585" cy="2378466"/>
          </a:xfrm>
          <a:prstGeom prst="rect">
            <a:avLst/>
          </a:prstGeom>
          <a:noFill/>
        </p:spPr>
      </p:pic>
      <p:pic>
        <p:nvPicPr>
          <p:cNvPr id="1036" name="Picture 12" descr="F:\数字ppt\新概念 随e听\导图\pngET-0015-26\6.png"/>
          <p:cNvPicPr>
            <a:picLocks noChangeAspect="1" noChangeArrowheads="1"/>
          </p:cNvPicPr>
          <p:nvPr/>
        </p:nvPicPr>
        <p:blipFill>
          <a:blip r:embed="rId19" cstate="email"/>
          <a:stretch>
            <a:fillRect/>
          </a:stretch>
        </p:blipFill>
        <p:spPr bwMode="auto">
          <a:xfrm rot="278597">
            <a:off x="5724128" y="2134547"/>
            <a:ext cx="1966256" cy="1365107"/>
          </a:xfrm>
          <a:prstGeom prst="rect">
            <a:avLst/>
          </a:prstGeom>
          <a:noFill/>
        </p:spPr>
      </p:pic>
      <p:pic>
        <p:nvPicPr>
          <p:cNvPr id="1037" name="Picture 13" descr="F:\数字ppt\新概念 随e听\导图\pngET-0015-26\1.png"/>
          <p:cNvPicPr>
            <a:picLocks noChangeAspect="1" noChangeArrowheads="1"/>
          </p:cNvPicPr>
          <p:nvPr/>
        </p:nvPicPr>
        <p:blipFill>
          <a:blip r:embed="rId20" cstate="email"/>
          <a:stretch>
            <a:fillRect/>
          </a:stretch>
        </p:blipFill>
        <p:spPr bwMode="auto">
          <a:xfrm>
            <a:off x="1692172" y="2353447"/>
            <a:ext cx="2087247" cy="1065367"/>
          </a:xfrm>
          <a:prstGeom prst="rect">
            <a:avLst/>
          </a:prstGeom>
          <a:noFill/>
        </p:spPr>
      </p:pic>
      <p:pic>
        <p:nvPicPr>
          <p:cNvPr id="1038" name="Picture 14" descr="F:\数字ppt\新概念 随e听\导图\pngET-0015-26\2.png"/>
          <p:cNvPicPr>
            <a:picLocks noChangeAspect="1" noChangeArrowheads="1"/>
          </p:cNvPicPr>
          <p:nvPr/>
        </p:nvPicPr>
        <p:blipFill>
          <a:blip r:embed="rId21" cstate="email"/>
          <a:stretch>
            <a:fillRect/>
          </a:stretch>
        </p:blipFill>
        <p:spPr bwMode="auto">
          <a:xfrm>
            <a:off x="827601" y="576413"/>
            <a:ext cx="1437797" cy="2280645"/>
          </a:xfrm>
          <a:prstGeom prst="rect">
            <a:avLst/>
          </a:prstGeom>
          <a:noFill/>
        </p:spPr>
      </p:pic>
      <p:pic>
        <p:nvPicPr>
          <p:cNvPr id="1039" name="Picture 15" descr="F:\数字ppt\新概念 随e听\导图\pngET-0015-26\3.png"/>
          <p:cNvPicPr>
            <a:picLocks noChangeAspect="1" noChangeArrowheads="1"/>
          </p:cNvPicPr>
          <p:nvPr/>
        </p:nvPicPr>
        <p:blipFill>
          <a:blip r:embed="rId22" cstate="email"/>
          <a:stretch>
            <a:fillRect/>
          </a:stretch>
        </p:blipFill>
        <p:spPr bwMode="auto">
          <a:xfrm>
            <a:off x="1547664" y="153230"/>
            <a:ext cx="2004178" cy="1119981"/>
          </a:xfrm>
          <a:prstGeom prst="rect">
            <a:avLst/>
          </a:prstGeom>
          <a:noFill/>
        </p:spPr>
      </p:pic>
      <p:pic>
        <p:nvPicPr>
          <p:cNvPr id="1041" name="Picture 17" descr="F:\数字ppt\新概念 随e听\导图\pngET-0015-26\5.png"/>
          <p:cNvPicPr>
            <a:picLocks noChangeAspect="1" noChangeArrowheads="1"/>
          </p:cNvPicPr>
          <p:nvPr/>
        </p:nvPicPr>
        <p:blipFill>
          <a:blip r:embed="rId23" cstate="email"/>
          <a:stretch>
            <a:fillRect/>
          </a:stretch>
        </p:blipFill>
        <p:spPr bwMode="auto">
          <a:xfrm>
            <a:off x="7231393" y="1057300"/>
            <a:ext cx="868531" cy="1691352"/>
          </a:xfrm>
          <a:prstGeom prst="rect">
            <a:avLst/>
          </a:prstGeom>
          <a:noFill/>
        </p:spPr>
      </p:pic>
      <p:pic>
        <p:nvPicPr>
          <p:cNvPr id="1040" name="Picture 16" descr="F:\数字ppt\新概念 随e听\导图\pngET-0015-26\4.png"/>
          <p:cNvPicPr>
            <a:picLocks noChangeAspect="1" noChangeArrowheads="1"/>
          </p:cNvPicPr>
          <p:nvPr/>
        </p:nvPicPr>
        <p:blipFill>
          <a:blip r:embed="rId24" cstate="email"/>
          <a:stretch>
            <a:fillRect/>
          </a:stretch>
        </p:blipFill>
        <p:spPr bwMode="auto">
          <a:xfrm rot="642346">
            <a:off x="5444753" y="250039"/>
            <a:ext cx="2302313" cy="915975"/>
          </a:xfrm>
          <a:prstGeom prst="rect">
            <a:avLst/>
          </a:prstGeom>
          <a:noFill/>
        </p:spPr>
      </p:pic>
      <p:pic>
        <p:nvPicPr>
          <p:cNvPr id="5" name="Picture 2" descr="F:\数字ppt\新概念 随e听\导图\pngET-0015-26\入.png"/>
          <p:cNvPicPr>
            <a:picLocks noChangeAspect="1" noChangeArrowheads="1"/>
          </p:cNvPicPr>
          <p:nvPr/>
        </p:nvPicPr>
        <p:blipFill>
          <a:blip r:embed="rId25" cstate="email"/>
          <a:srcRect/>
          <a:stretch>
            <a:fillRect/>
          </a:stretch>
        </p:blipFill>
        <p:spPr bwMode="auto">
          <a:xfrm>
            <a:off x="5724128" y="1517806"/>
            <a:ext cx="923090" cy="1051664"/>
          </a:xfrm>
          <a:prstGeom prst="rect">
            <a:avLst/>
          </a:prstGeom>
          <a:noFill/>
        </p:spPr>
      </p:pic>
      <p:pic>
        <p:nvPicPr>
          <p:cNvPr id="6" name="Picture 3" descr="F:\数字ppt\新概念 随e听\导图\pngET-0015-26\文.png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3635896" y="1445797"/>
            <a:ext cx="923090" cy="1038477"/>
          </a:xfrm>
          <a:prstGeom prst="rect">
            <a:avLst/>
          </a:prstGeom>
          <a:noFill/>
        </p:spPr>
      </p:pic>
      <p:pic>
        <p:nvPicPr>
          <p:cNvPr id="7" name="Picture 4" descr="F:\数字ppt\新概念 随e听\导图\pngET-0015-26\导.png"/>
          <p:cNvPicPr>
            <a:picLocks noChangeAspect="1"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4716016" y="1445819"/>
            <a:ext cx="923090" cy="1064851"/>
          </a:xfrm>
          <a:prstGeom prst="rect">
            <a:avLst/>
          </a:prstGeom>
          <a:noFill/>
        </p:spPr>
      </p:pic>
      <p:pic>
        <p:nvPicPr>
          <p:cNvPr id="8" name="Picture 5" descr="F:\数字ppt\新概念 随e听\导图\pngET-0015-26\课.png"/>
          <p:cNvPicPr>
            <a:picLocks noChangeAspect="1" noChangeArrowheads="1"/>
          </p:cNvPicPr>
          <p:nvPr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2267744" y="1113718"/>
            <a:ext cx="1440160" cy="1599789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锤子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泡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71268 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38778E-17 L -0.99827 1.38778E-17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33281 4.44444E-6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6007 -3.33333E-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3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3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3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脚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643042" y="2428872"/>
            <a:ext cx="2353934" cy="3105519"/>
            <a:chOff x="1839803" y="2972887"/>
            <a:chExt cx="1121732" cy="14798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3" descr="F:\数字ppt\新概念 随e听\未标题-1.pn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839803" y="2972887"/>
              <a:ext cx="648673" cy="1479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矩形 9"/>
            <p:cNvSpPr/>
            <p:nvPr/>
          </p:nvSpPr>
          <p:spPr>
            <a:xfrm>
              <a:off x="2915816" y="3937620"/>
              <a:ext cx="45719" cy="72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0" y="1"/>
            <a:ext cx="1043607" cy="1141167"/>
          </a:xfrm>
          <a:prstGeom prst="rect">
            <a:avLst/>
          </a:prstGeom>
        </p:spPr>
      </p:pic>
      <p:pic>
        <p:nvPicPr>
          <p:cNvPr id="6" name="How could we say hi.wav">
            <a:hlinkClick r:id="" action="ppaction://media"/>
          </p:cNvPr>
          <p:cNvPicPr>
            <a:picLocks noRot="1" noChangeAspect="1"/>
          </p:cNvPicPr>
          <p:nvPr>
            <a:wavAudioFile r:embed="rId1" name="How could we say hi.wav"/>
          </p:nvPr>
        </p:nvPicPr>
        <p:blipFill>
          <a:blip r:embed="rId11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pic>
        <p:nvPicPr>
          <p:cNvPr id="7" name="A special way to start a conversatio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1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sp>
        <p:nvSpPr>
          <p:cNvPr id="8" name="TextBox 7">
            <a:hlinkClick r:id="" action="ppaction://noaction">
              <a:snd r:embed="rId13" name="Excuse me, can you speak English.wav"/>
            </a:hlinkClick>
          </p:cNvPr>
          <p:cNvSpPr txBox="1"/>
          <p:nvPr/>
        </p:nvSpPr>
        <p:spPr>
          <a:xfrm>
            <a:off x="1055380" y="1071550"/>
            <a:ext cx="6731330" cy="1368152"/>
          </a:xfrm>
          <a:custGeom>
            <a:avLst/>
            <a:gdLst>
              <a:gd name="connsiteX0" fmla="*/ 0 w 6731330"/>
              <a:gd name="connsiteY0" fmla="*/ 107833 h 646986"/>
              <a:gd name="connsiteX1" fmla="*/ 31584 w 6731330"/>
              <a:gd name="connsiteY1" fmla="*/ 31584 h 646986"/>
              <a:gd name="connsiteX2" fmla="*/ 107834 w 6731330"/>
              <a:gd name="connsiteY2" fmla="*/ 1 h 646986"/>
              <a:gd name="connsiteX3" fmla="*/ 1121889 w 6731330"/>
              <a:gd name="connsiteY3" fmla="*/ 0 h 646986"/>
              <a:gd name="connsiteX4" fmla="*/ 1121889 w 6731330"/>
              <a:gd name="connsiteY4" fmla="*/ 0 h 646986"/>
              <a:gd name="connsiteX5" fmla="*/ 2804721 w 6731330"/>
              <a:gd name="connsiteY5" fmla="*/ 0 h 646986"/>
              <a:gd name="connsiteX6" fmla="*/ 6623497 w 6731330"/>
              <a:gd name="connsiteY6" fmla="*/ 0 h 646986"/>
              <a:gd name="connsiteX7" fmla="*/ 6699746 w 6731330"/>
              <a:gd name="connsiteY7" fmla="*/ 31584 h 646986"/>
              <a:gd name="connsiteX8" fmla="*/ 6731329 w 6731330"/>
              <a:gd name="connsiteY8" fmla="*/ 107834 h 646986"/>
              <a:gd name="connsiteX9" fmla="*/ 6731330 w 6731330"/>
              <a:gd name="connsiteY9" fmla="*/ 377408 h 646986"/>
              <a:gd name="connsiteX10" fmla="*/ 6731330 w 6731330"/>
              <a:gd name="connsiteY10" fmla="*/ 377408 h 646986"/>
              <a:gd name="connsiteX11" fmla="*/ 6731330 w 6731330"/>
              <a:gd name="connsiteY11" fmla="*/ 539155 h 646986"/>
              <a:gd name="connsiteX12" fmla="*/ 6731330 w 6731330"/>
              <a:gd name="connsiteY12" fmla="*/ 539153 h 646986"/>
              <a:gd name="connsiteX13" fmla="*/ 6699746 w 6731330"/>
              <a:gd name="connsiteY13" fmla="*/ 615402 h 646986"/>
              <a:gd name="connsiteX14" fmla="*/ 6623497 w 6731330"/>
              <a:gd name="connsiteY14" fmla="*/ 646986 h 646986"/>
              <a:gd name="connsiteX15" fmla="*/ 2804721 w 6731330"/>
              <a:gd name="connsiteY15" fmla="*/ 646986 h 646986"/>
              <a:gd name="connsiteX16" fmla="*/ 1798813 w 6731330"/>
              <a:gd name="connsiteY16" fmla="*/ 1609087 h 646986"/>
              <a:gd name="connsiteX17" fmla="*/ 1121889 w 6731330"/>
              <a:gd name="connsiteY17" fmla="*/ 646986 h 646986"/>
              <a:gd name="connsiteX18" fmla="*/ 107833 w 6731330"/>
              <a:gd name="connsiteY18" fmla="*/ 646986 h 646986"/>
              <a:gd name="connsiteX19" fmla="*/ 31584 w 6731330"/>
              <a:gd name="connsiteY19" fmla="*/ 615402 h 646986"/>
              <a:gd name="connsiteX20" fmla="*/ 1 w 6731330"/>
              <a:gd name="connsiteY20" fmla="*/ 539152 h 646986"/>
              <a:gd name="connsiteX21" fmla="*/ 0 w 6731330"/>
              <a:gd name="connsiteY21" fmla="*/ 539155 h 646986"/>
              <a:gd name="connsiteX22" fmla="*/ 0 w 6731330"/>
              <a:gd name="connsiteY22" fmla="*/ 377408 h 646986"/>
              <a:gd name="connsiteX23" fmla="*/ 0 w 6731330"/>
              <a:gd name="connsiteY23" fmla="*/ 377408 h 646986"/>
              <a:gd name="connsiteX24" fmla="*/ 0 w 6731330"/>
              <a:gd name="connsiteY24" fmla="*/ 107833 h 646986"/>
              <a:gd name="connsiteX0-1" fmla="*/ 0 w 6731330"/>
              <a:gd name="connsiteY0-2" fmla="*/ 107833 h 1609087"/>
              <a:gd name="connsiteX1-3" fmla="*/ 31584 w 6731330"/>
              <a:gd name="connsiteY1-4" fmla="*/ 31584 h 1609087"/>
              <a:gd name="connsiteX2-5" fmla="*/ 107834 w 6731330"/>
              <a:gd name="connsiteY2-6" fmla="*/ 1 h 1609087"/>
              <a:gd name="connsiteX3-7" fmla="*/ 1121889 w 6731330"/>
              <a:gd name="connsiteY3-8" fmla="*/ 0 h 1609087"/>
              <a:gd name="connsiteX4-9" fmla="*/ 1121889 w 6731330"/>
              <a:gd name="connsiteY4-10" fmla="*/ 0 h 1609087"/>
              <a:gd name="connsiteX5-11" fmla="*/ 2804721 w 6731330"/>
              <a:gd name="connsiteY5-12" fmla="*/ 0 h 1609087"/>
              <a:gd name="connsiteX6-13" fmla="*/ 6623497 w 6731330"/>
              <a:gd name="connsiteY6-14" fmla="*/ 0 h 1609087"/>
              <a:gd name="connsiteX7-15" fmla="*/ 6699746 w 6731330"/>
              <a:gd name="connsiteY7-16" fmla="*/ 31584 h 1609087"/>
              <a:gd name="connsiteX8-17" fmla="*/ 6731329 w 6731330"/>
              <a:gd name="connsiteY8-18" fmla="*/ 107834 h 1609087"/>
              <a:gd name="connsiteX9-19" fmla="*/ 6731330 w 6731330"/>
              <a:gd name="connsiteY9-20" fmla="*/ 377408 h 1609087"/>
              <a:gd name="connsiteX10-21" fmla="*/ 6731330 w 6731330"/>
              <a:gd name="connsiteY10-22" fmla="*/ 377408 h 1609087"/>
              <a:gd name="connsiteX11-23" fmla="*/ 6731330 w 6731330"/>
              <a:gd name="connsiteY11-24" fmla="*/ 539155 h 1609087"/>
              <a:gd name="connsiteX12-25" fmla="*/ 6731330 w 6731330"/>
              <a:gd name="connsiteY12-26" fmla="*/ 539153 h 1609087"/>
              <a:gd name="connsiteX13-27" fmla="*/ 6699746 w 6731330"/>
              <a:gd name="connsiteY13-28" fmla="*/ 615402 h 1609087"/>
              <a:gd name="connsiteX14-29" fmla="*/ 6623497 w 6731330"/>
              <a:gd name="connsiteY14-30" fmla="*/ 646986 h 1609087"/>
              <a:gd name="connsiteX15-31" fmla="*/ 2804721 w 6731330"/>
              <a:gd name="connsiteY15-32" fmla="*/ 646986 h 1609087"/>
              <a:gd name="connsiteX16-33" fmla="*/ 1798813 w 6731330"/>
              <a:gd name="connsiteY16-34" fmla="*/ 1609087 h 1609087"/>
              <a:gd name="connsiteX17-35" fmla="*/ 2160240 w 6731330"/>
              <a:gd name="connsiteY17-36" fmla="*/ 720080 h 1609087"/>
              <a:gd name="connsiteX18-37" fmla="*/ 107833 w 6731330"/>
              <a:gd name="connsiteY18-38" fmla="*/ 646986 h 1609087"/>
              <a:gd name="connsiteX19-39" fmla="*/ 31584 w 6731330"/>
              <a:gd name="connsiteY19-40" fmla="*/ 615402 h 1609087"/>
              <a:gd name="connsiteX20-41" fmla="*/ 1 w 6731330"/>
              <a:gd name="connsiteY20-42" fmla="*/ 539152 h 1609087"/>
              <a:gd name="connsiteX21-43" fmla="*/ 0 w 6731330"/>
              <a:gd name="connsiteY21-44" fmla="*/ 539155 h 1609087"/>
              <a:gd name="connsiteX22-45" fmla="*/ 0 w 6731330"/>
              <a:gd name="connsiteY22-46" fmla="*/ 377408 h 1609087"/>
              <a:gd name="connsiteX23-47" fmla="*/ 0 w 6731330"/>
              <a:gd name="connsiteY23-48" fmla="*/ 377408 h 1609087"/>
              <a:gd name="connsiteX24-49" fmla="*/ 0 w 6731330"/>
              <a:gd name="connsiteY24-50" fmla="*/ 107833 h 1609087"/>
              <a:gd name="connsiteX0-51" fmla="*/ 0 w 6731330"/>
              <a:gd name="connsiteY0-52" fmla="*/ 107833 h 1609087"/>
              <a:gd name="connsiteX1-53" fmla="*/ 31584 w 6731330"/>
              <a:gd name="connsiteY1-54" fmla="*/ 31584 h 1609087"/>
              <a:gd name="connsiteX2-55" fmla="*/ 107834 w 6731330"/>
              <a:gd name="connsiteY2-56" fmla="*/ 1 h 1609087"/>
              <a:gd name="connsiteX3-57" fmla="*/ 1121889 w 6731330"/>
              <a:gd name="connsiteY3-58" fmla="*/ 0 h 1609087"/>
              <a:gd name="connsiteX4-59" fmla="*/ 1121889 w 6731330"/>
              <a:gd name="connsiteY4-60" fmla="*/ 0 h 1609087"/>
              <a:gd name="connsiteX5-61" fmla="*/ 2804721 w 6731330"/>
              <a:gd name="connsiteY5-62" fmla="*/ 0 h 1609087"/>
              <a:gd name="connsiteX6-63" fmla="*/ 6623497 w 6731330"/>
              <a:gd name="connsiteY6-64" fmla="*/ 0 h 1609087"/>
              <a:gd name="connsiteX7-65" fmla="*/ 6699746 w 6731330"/>
              <a:gd name="connsiteY7-66" fmla="*/ 31584 h 1609087"/>
              <a:gd name="connsiteX8-67" fmla="*/ 6731329 w 6731330"/>
              <a:gd name="connsiteY8-68" fmla="*/ 107834 h 1609087"/>
              <a:gd name="connsiteX9-69" fmla="*/ 6731330 w 6731330"/>
              <a:gd name="connsiteY9-70" fmla="*/ 377408 h 1609087"/>
              <a:gd name="connsiteX10-71" fmla="*/ 6731330 w 6731330"/>
              <a:gd name="connsiteY10-72" fmla="*/ 377408 h 1609087"/>
              <a:gd name="connsiteX11-73" fmla="*/ 6731330 w 6731330"/>
              <a:gd name="connsiteY11-74" fmla="*/ 539155 h 1609087"/>
              <a:gd name="connsiteX12-75" fmla="*/ 6731330 w 6731330"/>
              <a:gd name="connsiteY12-76" fmla="*/ 539153 h 1609087"/>
              <a:gd name="connsiteX13-77" fmla="*/ 6699746 w 6731330"/>
              <a:gd name="connsiteY13-78" fmla="*/ 615402 h 1609087"/>
              <a:gd name="connsiteX14-79" fmla="*/ 6623497 w 6731330"/>
              <a:gd name="connsiteY14-80" fmla="*/ 646986 h 1609087"/>
              <a:gd name="connsiteX15-81" fmla="*/ 2804721 w 6731330"/>
              <a:gd name="connsiteY15-82" fmla="*/ 646986 h 1609087"/>
              <a:gd name="connsiteX16-83" fmla="*/ 1798813 w 6731330"/>
              <a:gd name="connsiteY16-84" fmla="*/ 1609087 h 1609087"/>
              <a:gd name="connsiteX17-85" fmla="*/ 2376264 w 6731330"/>
              <a:gd name="connsiteY17-86" fmla="*/ 648072 h 1609087"/>
              <a:gd name="connsiteX18-87" fmla="*/ 107833 w 6731330"/>
              <a:gd name="connsiteY18-88" fmla="*/ 646986 h 1609087"/>
              <a:gd name="connsiteX19-89" fmla="*/ 31584 w 6731330"/>
              <a:gd name="connsiteY19-90" fmla="*/ 615402 h 1609087"/>
              <a:gd name="connsiteX20-91" fmla="*/ 1 w 6731330"/>
              <a:gd name="connsiteY20-92" fmla="*/ 539152 h 1609087"/>
              <a:gd name="connsiteX21-93" fmla="*/ 0 w 6731330"/>
              <a:gd name="connsiteY21-94" fmla="*/ 539155 h 1609087"/>
              <a:gd name="connsiteX22-95" fmla="*/ 0 w 6731330"/>
              <a:gd name="connsiteY22-96" fmla="*/ 377408 h 1609087"/>
              <a:gd name="connsiteX23-97" fmla="*/ 0 w 6731330"/>
              <a:gd name="connsiteY23-98" fmla="*/ 377408 h 1609087"/>
              <a:gd name="connsiteX24-99" fmla="*/ 0 w 6731330"/>
              <a:gd name="connsiteY24-100" fmla="*/ 107833 h 1609087"/>
              <a:gd name="connsiteX0-101" fmla="*/ 0 w 6731330"/>
              <a:gd name="connsiteY0-102" fmla="*/ 107833 h 1368152"/>
              <a:gd name="connsiteX1-103" fmla="*/ 31584 w 6731330"/>
              <a:gd name="connsiteY1-104" fmla="*/ 31584 h 1368152"/>
              <a:gd name="connsiteX2-105" fmla="*/ 107834 w 6731330"/>
              <a:gd name="connsiteY2-106" fmla="*/ 1 h 1368152"/>
              <a:gd name="connsiteX3-107" fmla="*/ 1121889 w 6731330"/>
              <a:gd name="connsiteY3-108" fmla="*/ 0 h 1368152"/>
              <a:gd name="connsiteX4-109" fmla="*/ 1121889 w 6731330"/>
              <a:gd name="connsiteY4-110" fmla="*/ 0 h 1368152"/>
              <a:gd name="connsiteX5-111" fmla="*/ 2804721 w 6731330"/>
              <a:gd name="connsiteY5-112" fmla="*/ 0 h 1368152"/>
              <a:gd name="connsiteX6-113" fmla="*/ 6623497 w 6731330"/>
              <a:gd name="connsiteY6-114" fmla="*/ 0 h 1368152"/>
              <a:gd name="connsiteX7-115" fmla="*/ 6699746 w 6731330"/>
              <a:gd name="connsiteY7-116" fmla="*/ 31584 h 1368152"/>
              <a:gd name="connsiteX8-117" fmla="*/ 6731329 w 6731330"/>
              <a:gd name="connsiteY8-118" fmla="*/ 107834 h 1368152"/>
              <a:gd name="connsiteX9-119" fmla="*/ 6731330 w 6731330"/>
              <a:gd name="connsiteY9-120" fmla="*/ 377408 h 1368152"/>
              <a:gd name="connsiteX10-121" fmla="*/ 6731330 w 6731330"/>
              <a:gd name="connsiteY10-122" fmla="*/ 377408 h 1368152"/>
              <a:gd name="connsiteX11-123" fmla="*/ 6731330 w 6731330"/>
              <a:gd name="connsiteY11-124" fmla="*/ 539155 h 1368152"/>
              <a:gd name="connsiteX12-125" fmla="*/ 6731330 w 6731330"/>
              <a:gd name="connsiteY12-126" fmla="*/ 539153 h 1368152"/>
              <a:gd name="connsiteX13-127" fmla="*/ 6699746 w 6731330"/>
              <a:gd name="connsiteY13-128" fmla="*/ 615402 h 1368152"/>
              <a:gd name="connsiteX14-129" fmla="*/ 6623497 w 6731330"/>
              <a:gd name="connsiteY14-130" fmla="*/ 646986 h 1368152"/>
              <a:gd name="connsiteX15-131" fmla="*/ 2804721 w 6731330"/>
              <a:gd name="connsiteY15-132" fmla="*/ 646986 h 1368152"/>
              <a:gd name="connsiteX16-133" fmla="*/ 2160240 w 6731330"/>
              <a:gd name="connsiteY16-134" fmla="*/ 1368152 h 1368152"/>
              <a:gd name="connsiteX17-135" fmla="*/ 2376264 w 6731330"/>
              <a:gd name="connsiteY17-136" fmla="*/ 648072 h 1368152"/>
              <a:gd name="connsiteX18-137" fmla="*/ 107833 w 6731330"/>
              <a:gd name="connsiteY18-138" fmla="*/ 646986 h 1368152"/>
              <a:gd name="connsiteX19-139" fmla="*/ 31584 w 6731330"/>
              <a:gd name="connsiteY19-140" fmla="*/ 615402 h 1368152"/>
              <a:gd name="connsiteX20-141" fmla="*/ 1 w 6731330"/>
              <a:gd name="connsiteY20-142" fmla="*/ 539152 h 1368152"/>
              <a:gd name="connsiteX21-143" fmla="*/ 0 w 6731330"/>
              <a:gd name="connsiteY21-144" fmla="*/ 539155 h 1368152"/>
              <a:gd name="connsiteX22-145" fmla="*/ 0 w 6731330"/>
              <a:gd name="connsiteY22-146" fmla="*/ 377408 h 1368152"/>
              <a:gd name="connsiteX23-147" fmla="*/ 0 w 6731330"/>
              <a:gd name="connsiteY23-148" fmla="*/ 377408 h 1368152"/>
              <a:gd name="connsiteX24-149" fmla="*/ 0 w 6731330"/>
              <a:gd name="connsiteY24-150" fmla="*/ 107833 h 13681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6731330" h="1368152">
                <a:moveTo>
                  <a:pt x="0" y="107833"/>
                </a:moveTo>
                <a:cubicBezTo>
                  <a:pt x="0" y="79234"/>
                  <a:pt x="11361" y="51806"/>
                  <a:pt x="31584" y="31584"/>
                </a:cubicBezTo>
                <a:cubicBezTo>
                  <a:pt x="51807" y="11361"/>
                  <a:pt x="79234" y="1"/>
                  <a:pt x="107834" y="1"/>
                </a:cubicBezTo>
                <a:lnTo>
                  <a:pt x="1121889" y="0"/>
                </a:lnTo>
                <a:lnTo>
                  <a:pt x="1121889" y="0"/>
                </a:lnTo>
                <a:lnTo>
                  <a:pt x="2804721" y="0"/>
                </a:lnTo>
                <a:lnTo>
                  <a:pt x="6623497" y="0"/>
                </a:lnTo>
                <a:cubicBezTo>
                  <a:pt x="6652096" y="0"/>
                  <a:pt x="6679524" y="11361"/>
                  <a:pt x="6699746" y="31584"/>
                </a:cubicBezTo>
                <a:cubicBezTo>
                  <a:pt x="6719969" y="51807"/>
                  <a:pt x="6731329" y="79234"/>
                  <a:pt x="6731329" y="107834"/>
                </a:cubicBezTo>
                <a:cubicBezTo>
                  <a:pt x="6731329" y="197692"/>
                  <a:pt x="6731330" y="287550"/>
                  <a:pt x="6731330" y="377408"/>
                </a:cubicBezTo>
                <a:lnTo>
                  <a:pt x="6731330" y="377408"/>
                </a:lnTo>
                <a:lnTo>
                  <a:pt x="6731330" y="539155"/>
                </a:lnTo>
                <a:lnTo>
                  <a:pt x="6731330" y="539153"/>
                </a:lnTo>
                <a:cubicBezTo>
                  <a:pt x="6731330" y="567752"/>
                  <a:pt x="6719969" y="595180"/>
                  <a:pt x="6699746" y="615402"/>
                </a:cubicBezTo>
                <a:cubicBezTo>
                  <a:pt x="6679523" y="635625"/>
                  <a:pt x="6652096" y="646986"/>
                  <a:pt x="6623497" y="646986"/>
                </a:cubicBezTo>
                <a:lnTo>
                  <a:pt x="2804721" y="646986"/>
                </a:lnTo>
                <a:lnTo>
                  <a:pt x="2160240" y="1368152"/>
                </a:lnTo>
                <a:lnTo>
                  <a:pt x="2376264" y="648072"/>
                </a:lnTo>
                <a:lnTo>
                  <a:pt x="107833" y="646986"/>
                </a:lnTo>
                <a:cubicBezTo>
                  <a:pt x="79234" y="646986"/>
                  <a:pt x="51806" y="635625"/>
                  <a:pt x="31584" y="615402"/>
                </a:cubicBezTo>
                <a:cubicBezTo>
                  <a:pt x="11361" y="595179"/>
                  <a:pt x="0" y="567752"/>
                  <a:pt x="1" y="539152"/>
                </a:cubicBezTo>
                <a:cubicBezTo>
                  <a:pt x="1" y="539153"/>
                  <a:pt x="0" y="539154"/>
                  <a:pt x="0" y="539155"/>
                </a:cubicBezTo>
                <a:lnTo>
                  <a:pt x="0" y="377408"/>
                </a:lnTo>
                <a:lnTo>
                  <a:pt x="0" y="377408"/>
                </a:lnTo>
                <a:lnTo>
                  <a:pt x="0" y="107833"/>
                </a:lnTo>
                <a:close/>
              </a:path>
            </a:pathLst>
          </a:custGeom>
          <a:solidFill>
            <a:srgbClr val="00206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Excuse me, can you speak English?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hlinkClick r:id="" action="ppaction://noaction">
              <a:snd r:embed="rId14" name="Yes_I_can_speak_English [Graham].wav"/>
            </a:hlinkClick>
          </p:cNvPr>
          <p:cNvSpPr txBox="1"/>
          <p:nvPr/>
        </p:nvSpPr>
        <p:spPr>
          <a:xfrm>
            <a:off x="3929058" y="1785930"/>
            <a:ext cx="4918963" cy="1035909"/>
          </a:xfrm>
          <a:custGeom>
            <a:avLst/>
            <a:gdLst>
              <a:gd name="connsiteX0" fmla="*/ 0 w 4918963"/>
              <a:gd name="connsiteY0" fmla="*/ 107833 h 646986"/>
              <a:gd name="connsiteX1" fmla="*/ 31584 w 4918963"/>
              <a:gd name="connsiteY1" fmla="*/ 31584 h 646986"/>
              <a:gd name="connsiteX2" fmla="*/ 107834 w 4918963"/>
              <a:gd name="connsiteY2" fmla="*/ 1 h 646986"/>
              <a:gd name="connsiteX3" fmla="*/ 2869395 w 4918963"/>
              <a:gd name="connsiteY3" fmla="*/ 0 h 646986"/>
              <a:gd name="connsiteX4" fmla="*/ 2869395 w 4918963"/>
              <a:gd name="connsiteY4" fmla="*/ 0 h 646986"/>
              <a:gd name="connsiteX5" fmla="*/ 4099136 w 4918963"/>
              <a:gd name="connsiteY5" fmla="*/ 0 h 646986"/>
              <a:gd name="connsiteX6" fmla="*/ 4811130 w 4918963"/>
              <a:gd name="connsiteY6" fmla="*/ 0 h 646986"/>
              <a:gd name="connsiteX7" fmla="*/ 4887379 w 4918963"/>
              <a:gd name="connsiteY7" fmla="*/ 31584 h 646986"/>
              <a:gd name="connsiteX8" fmla="*/ 4918962 w 4918963"/>
              <a:gd name="connsiteY8" fmla="*/ 107834 h 646986"/>
              <a:gd name="connsiteX9" fmla="*/ 4918963 w 4918963"/>
              <a:gd name="connsiteY9" fmla="*/ 377408 h 646986"/>
              <a:gd name="connsiteX10" fmla="*/ 4918963 w 4918963"/>
              <a:gd name="connsiteY10" fmla="*/ 377408 h 646986"/>
              <a:gd name="connsiteX11" fmla="*/ 4918963 w 4918963"/>
              <a:gd name="connsiteY11" fmla="*/ 539155 h 646986"/>
              <a:gd name="connsiteX12" fmla="*/ 4918963 w 4918963"/>
              <a:gd name="connsiteY12" fmla="*/ 539153 h 646986"/>
              <a:gd name="connsiteX13" fmla="*/ 4887379 w 4918963"/>
              <a:gd name="connsiteY13" fmla="*/ 615402 h 646986"/>
              <a:gd name="connsiteX14" fmla="*/ 4811130 w 4918963"/>
              <a:gd name="connsiteY14" fmla="*/ 646986 h 646986"/>
              <a:gd name="connsiteX15" fmla="*/ 4099136 w 4918963"/>
              <a:gd name="connsiteY15" fmla="*/ 646986 h 646986"/>
              <a:gd name="connsiteX16" fmla="*/ 2750389 w 4918963"/>
              <a:gd name="connsiteY16" fmla="*/ 1035909 h 646986"/>
              <a:gd name="connsiteX17" fmla="*/ 2869395 w 4918963"/>
              <a:gd name="connsiteY17" fmla="*/ 646986 h 646986"/>
              <a:gd name="connsiteX18" fmla="*/ 107833 w 4918963"/>
              <a:gd name="connsiteY18" fmla="*/ 646986 h 646986"/>
              <a:gd name="connsiteX19" fmla="*/ 31584 w 4918963"/>
              <a:gd name="connsiteY19" fmla="*/ 615402 h 646986"/>
              <a:gd name="connsiteX20" fmla="*/ 1 w 4918963"/>
              <a:gd name="connsiteY20" fmla="*/ 539152 h 646986"/>
              <a:gd name="connsiteX21" fmla="*/ 0 w 4918963"/>
              <a:gd name="connsiteY21" fmla="*/ 539155 h 646986"/>
              <a:gd name="connsiteX22" fmla="*/ 0 w 4918963"/>
              <a:gd name="connsiteY22" fmla="*/ 377408 h 646986"/>
              <a:gd name="connsiteX23" fmla="*/ 0 w 4918963"/>
              <a:gd name="connsiteY23" fmla="*/ 377408 h 646986"/>
              <a:gd name="connsiteX24" fmla="*/ 0 w 4918963"/>
              <a:gd name="connsiteY24" fmla="*/ 107833 h 646986"/>
              <a:gd name="connsiteX0-1" fmla="*/ 0 w 4918963"/>
              <a:gd name="connsiteY0-2" fmla="*/ 107833 h 1035909"/>
              <a:gd name="connsiteX1-3" fmla="*/ 31584 w 4918963"/>
              <a:gd name="connsiteY1-4" fmla="*/ 31584 h 1035909"/>
              <a:gd name="connsiteX2-5" fmla="*/ 107834 w 4918963"/>
              <a:gd name="connsiteY2-6" fmla="*/ 1 h 1035909"/>
              <a:gd name="connsiteX3-7" fmla="*/ 2869395 w 4918963"/>
              <a:gd name="connsiteY3-8" fmla="*/ 0 h 1035909"/>
              <a:gd name="connsiteX4-9" fmla="*/ 2869395 w 4918963"/>
              <a:gd name="connsiteY4-10" fmla="*/ 0 h 1035909"/>
              <a:gd name="connsiteX5-11" fmla="*/ 4099136 w 4918963"/>
              <a:gd name="connsiteY5-12" fmla="*/ 0 h 1035909"/>
              <a:gd name="connsiteX6-13" fmla="*/ 4811130 w 4918963"/>
              <a:gd name="connsiteY6-14" fmla="*/ 0 h 1035909"/>
              <a:gd name="connsiteX7-15" fmla="*/ 4887379 w 4918963"/>
              <a:gd name="connsiteY7-16" fmla="*/ 31584 h 1035909"/>
              <a:gd name="connsiteX8-17" fmla="*/ 4918962 w 4918963"/>
              <a:gd name="connsiteY8-18" fmla="*/ 107834 h 1035909"/>
              <a:gd name="connsiteX9-19" fmla="*/ 4918963 w 4918963"/>
              <a:gd name="connsiteY9-20" fmla="*/ 377408 h 1035909"/>
              <a:gd name="connsiteX10-21" fmla="*/ 4918963 w 4918963"/>
              <a:gd name="connsiteY10-22" fmla="*/ 377408 h 1035909"/>
              <a:gd name="connsiteX11-23" fmla="*/ 4918963 w 4918963"/>
              <a:gd name="connsiteY11-24" fmla="*/ 539155 h 1035909"/>
              <a:gd name="connsiteX12-25" fmla="*/ 4918963 w 4918963"/>
              <a:gd name="connsiteY12-26" fmla="*/ 539153 h 1035909"/>
              <a:gd name="connsiteX13-27" fmla="*/ 4887379 w 4918963"/>
              <a:gd name="connsiteY13-28" fmla="*/ 615402 h 1035909"/>
              <a:gd name="connsiteX14-29" fmla="*/ 4811130 w 4918963"/>
              <a:gd name="connsiteY14-30" fmla="*/ 646986 h 1035909"/>
              <a:gd name="connsiteX15-31" fmla="*/ 3599038 w 4918963"/>
              <a:gd name="connsiteY15-32" fmla="*/ 646986 h 1035909"/>
              <a:gd name="connsiteX16-33" fmla="*/ 2750389 w 4918963"/>
              <a:gd name="connsiteY16-34" fmla="*/ 1035909 h 1035909"/>
              <a:gd name="connsiteX17-35" fmla="*/ 2869395 w 4918963"/>
              <a:gd name="connsiteY17-36" fmla="*/ 646986 h 1035909"/>
              <a:gd name="connsiteX18-37" fmla="*/ 107833 w 4918963"/>
              <a:gd name="connsiteY18-38" fmla="*/ 646986 h 1035909"/>
              <a:gd name="connsiteX19-39" fmla="*/ 31584 w 4918963"/>
              <a:gd name="connsiteY19-40" fmla="*/ 615402 h 1035909"/>
              <a:gd name="connsiteX20-41" fmla="*/ 1 w 4918963"/>
              <a:gd name="connsiteY20-42" fmla="*/ 539152 h 1035909"/>
              <a:gd name="connsiteX21-43" fmla="*/ 0 w 4918963"/>
              <a:gd name="connsiteY21-44" fmla="*/ 539155 h 1035909"/>
              <a:gd name="connsiteX22-45" fmla="*/ 0 w 4918963"/>
              <a:gd name="connsiteY22-46" fmla="*/ 377408 h 1035909"/>
              <a:gd name="connsiteX23-47" fmla="*/ 0 w 4918963"/>
              <a:gd name="connsiteY23-48" fmla="*/ 377408 h 1035909"/>
              <a:gd name="connsiteX24-49" fmla="*/ 0 w 4918963"/>
              <a:gd name="connsiteY24-50" fmla="*/ 107833 h 1035909"/>
              <a:gd name="connsiteX0-51" fmla="*/ 0 w 4918963"/>
              <a:gd name="connsiteY0-52" fmla="*/ 107833 h 1035909"/>
              <a:gd name="connsiteX1-53" fmla="*/ 31584 w 4918963"/>
              <a:gd name="connsiteY1-54" fmla="*/ 31584 h 1035909"/>
              <a:gd name="connsiteX2-55" fmla="*/ 107834 w 4918963"/>
              <a:gd name="connsiteY2-56" fmla="*/ 1 h 1035909"/>
              <a:gd name="connsiteX3-57" fmla="*/ 2869395 w 4918963"/>
              <a:gd name="connsiteY3-58" fmla="*/ 0 h 1035909"/>
              <a:gd name="connsiteX4-59" fmla="*/ 2869395 w 4918963"/>
              <a:gd name="connsiteY4-60" fmla="*/ 0 h 1035909"/>
              <a:gd name="connsiteX5-61" fmla="*/ 4099136 w 4918963"/>
              <a:gd name="connsiteY5-62" fmla="*/ 0 h 1035909"/>
              <a:gd name="connsiteX6-63" fmla="*/ 4811130 w 4918963"/>
              <a:gd name="connsiteY6-64" fmla="*/ 0 h 1035909"/>
              <a:gd name="connsiteX7-65" fmla="*/ 4887379 w 4918963"/>
              <a:gd name="connsiteY7-66" fmla="*/ 31584 h 1035909"/>
              <a:gd name="connsiteX8-67" fmla="*/ 4918962 w 4918963"/>
              <a:gd name="connsiteY8-68" fmla="*/ 107834 h 1035909"/>
              <a:gd name="connsiteX9-69" fmla="*/ 4918963 w 4918963"/>
              <a:gd name="connsiteY9-70" fmla="*/ 377408 h 1035909"/>
              <a:gd name="connsiteX10-71" fmla="*/ 4918963 w 4918963"/>
              <a:gd name="connsiteY10-72" fmla="*/ 377408 h 1035909"/>
              <a:gd name="connsiteX11-73" fmla="*/ 4918963 w 4918963"/>
              <a:gd name="connsiteY11-74" fmla="*/ 539155 h 1035909"/>
              <a:gd name="connsiteX12-75" fmla="*/ 4918963 w 4918963"/>
              <a:gd name="connsiteY12-76" fmla="*/ 539153 h 1035909"/>
              <a:gd name="connsiteX13-77" fmla="*/ 4887379 w 4918963"/>
              <a:gd name="connsiteY13-78" fmla="*/ 615402 h 1035909"/>
              <a:gd name="connsiteX14-79" fmla="*/ 4811130 w 4918963"/>
              <a:gd name="connsiteY14-80" fmla="*/ 646986 h 1035909"/>
              <a:gd name="connsiteX15-81" fmla="*/ 3599038 w 4918963"/>
              <a:gd name="connsiteY15-82" fmla="*/ 646986 h 1035909"/>
              <a:gd name="connsiteX16-83" fmla="*/ 3232120 w 4918963"/>
              <a:gd name="connsiteY16-84" fmla="*/ 635537 h 1035909"/>
              <a:gd name="connsiteX17-85" fmla="*/ 2750389 w 4918963"/>
              <a:gd name="connsiteY17-86" fmla="*/ 1035909 h 1035909"/>
              <a:gd name="connsiteX18-87" fmla="*/ 2869395 w 4918963"/>
              <a:gd name="connsiteY18-88" fmla="*/ 646986 h 1035909"/>
              <a:gd name="connsiteX19-89" fmla="*/ 107833 w 4918963"/>
              <a:gd name="connsiteY19-90" fmla="*/ 646986 h 1035909"/>
              <a:gd name="connsiteX20-91" fmla="*/ 31584 w 4918963"/>
              <a:gd name="connsiteY20-92" fmla="*/ 615402 h 1035909"/>
              <a:gd name="connsiteX21-93" fmla="*/ 1 w 4918963"/>
              <a:gd name="connsiteY21-94" fmla="*/ 539152 h 1035909"/>
              <a:gd name="connsiteX22-95" fmla="*/ 0 w 4918963"/>
              <a:gd name="connsiteY22-96" fmla="*/ 539155 h 1035909"/>
              <a:gd name="connsiteX23-97" fmla="*/ 0 w 4918963"/>
              <a:gd name="connsiteY23-98" fmla="*/ 377408 h 1035909"/>
              <a:gd name="connsiteX24-99" fmla="*/ 0 w 4918963"/>
              <a:gd name="connsiteY24-100" fmla="*/ 377408 h 1035909"/>
              <a:gd name="connsiteX25" fmla="*/ 0 w 4918963"/>
              <a:gd name="connsiteY25" fmla="*/ 107833 h 10359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" y="connsiteY25"/>
              </a:cxn>
            </a:cxnLst>
            <a:rect l="l" t="t" r="r" b="b"/>
            <a:pathLst>
              <a:path w="4918963" h="1035909">
                <a:moveTo>
                  <a:pt x="0" y="107833"/>
                </a:moveTo>
                <a:cubicBezTo>
                  <a:pt x="0" y="79234"/>
                  <a:pt x="11361" y="51806"/>
                  <a:pt x="31584" y="31584"/>
                </a:cubicBezTo>
                <a:cubicBezTo>
                  <a:pt x="51807" y="11361"/>
                  <a:pt x="79234" y="1"/>
                  <a:pt x="107834" y="1"/>
                </a:cubicBezTo>
                <a:lnTo>
                  <a:pt x="2869395" y="0"/>
                </a:lnTo>
                <a:lnTo>
                  <a:pt x="2869395" y="0"/>
                </a:lnTo>
                <a:lnTo>
                  <a:pt x="4099136" y="0"/>
                </a:lnTo>
                <a:lnTo>
                  <a:pt x="4811130" y="0"/>
                </a:lnTo>
                <a:cubicBezTo>
                  <a:pt x="4839729" y="0"/>
                  <a:pt x="4867157" y="11361"/>
                  <a:pt x="4887379" y="31584"/>
                </a:cubicBezTo>
                <a:cubicBezTo>
                  <a:pt x="4907602" y="51807"/>
                  <a:pt x="4918962" y="79234"/>
                  <a:pt x="4918962" y="107834"/>
                </a:cubicBezTo>
                <a:cubicBezTo>
                  <a:pt x="4918962" y="197692"/>
                  <a:pt x="4918963" y="287550"/>
                  <a:pt x="4918963" y="377408"/>
                </a:cubicBezTo>
                <a:lnTo>
                  <a:pt x="4918963" y="377408"/>
                </a:lnTo>
                <a:lnTo>
                  <a:pt x="4918963" y="539155"/>
                </a:lnTo>
                <a:lnTo>
                  <a:pt x="4918963" y="539153"/>
                </a:lnTo>
                <a:cubicBezTo>
                  <a:pt x="4918963" y="567752"/>
                  <a:pt x="4907602" y="595180"/>
                  <a:pt x="4887379" y="615402"/>
                </a:cubicBezTo>
                <a:cubicBezTo>
                  <a:pt x="4867156" y="635625"/>
                  <a:pt x="4839729" y="646986"/>
                  <a:pt x="4811130" y="646986"/>
                </a:cubicBezTo>
                <a:lnTo>
                  <a:pt x="3599038" y="646986"/>
                </a:lnTo>
                <a:lnTo>
                  <a:pt x="3232120" y="635537"/>
                </a:lnTo>
                <a:lnTo>
                  <a:pt x="2750389" y="1035909"/>
                </a:lnTo>
                <a:lnTo>
                  <a:pt x="2869395" y="646986"/>
                </a:lnTo>
                <a:lnTo>
                  <a:pt x="107833" y="646986"/>
                </a:lnTo>
                <a:cubicBezTo>
                  <a:pt x="79234" y="646986"/>
                  <a:pt x="51806" y="635625"/>
                  <a:pt x="31584" y="615402"/>
                </a:cubicBezTo>
                <a:cubicBezTo>
                  <a:pt x="11361" y="595179"/>
                  <a:pt x="0" y="567752"/>
                  <a:pt x="1" y="539152"/>
                </a:cubicBezTo>
                <a:cubicBezTo>
                  <a:pt x="1" y="539153"/>
                  <a:pt x="0" y="539154"/>
                  <a:pt x="0" y="539155"/>
                </a:cubicBezTo>
                <a:lnTo>
                  <a:pt x="0" y="377408"/>
                </a:lnTo>
                <a:lnTo>
                  <a:pt x="0" y="377408"/>
                </a:lnTo>
                <a:lnTo>
                  <a:pt x="0" y="107833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Yes, I can speak English.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2" name="Excuse me, can you speak English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5"/>
              </p:ext>
            </p:extLst>
          </p:nvPr>
        </p:nvPicPr>
        <p:blipFill>
          <a:blip r:embed="rId11" cstate="email"/>
          <a:stretch>
            <a:fillRect/>
          </a:stretch>
        </p:blipFill>
        <p:spPr>
          <a:xfrm>
            <a:off x="-642974" y="508000"/>
            <a:ext cx="304800" cy="3048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660750" y="2905416"/>
            <a:ext cx="1375944" cy="2801251"/>
            <a:chOff x="5847658" y="2532602"/>
            <a:chExt cx="1892694" cy="3853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fsc.pn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47658" y="2532602"/>
              <a:ext cx="1892694" cy="38532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6732240" y="4081636"/>
              <a:ext cx="72008" cy="72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Excuse me, can you speak English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3106" y="1571616"/>
            <a:ext cx="304800" cy="304800"/>
          </a:xfrm>
          <a:prstGeom prst="rect">
            <a:avLst/>
          </a:prstGeom>
        </p:spPr>
      </p:pic>
      <p:pic>
        <p:nvPicPr>
          <p:cNvPr id="17" name="Yes, I can speak English.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link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571668" y="2285996"/>
            <a:ext cx="304800" cy="304800"/>
          </a:xfrm>
          <a:prstGeom prst="rect">
            <a:avLst/>
          </a:prstGeom>
        </p:spPr>
      </p:pic>
      <p:pic>
        <p:nvPicPr>
          <p:cNvPr id="18" name="Yes_I_can_speak_English [Graham].wav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link="rId2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00230" y="2857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脚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脚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0083E-6 L -0.35833 1.40083E-6 " pathEditMode="relative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脚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5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数字ppt\新概念 随e听\导图\pngET-0015-26\9.pn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40" y="4011169"/>
            <a:ext cx="8961685" cy="1702329"/>
          </a:xfrm>
          <a:prstGeom prst="rect">
            <a:avLst/>
          </a:prstGeom>
          <a:noFill/>
        </p:spPr>
      </p:pic>
      <p:grpSp>
        <p:nvGrpSpPr>
          <p:cNvPr id="2" name="组合 4"/>
          <p:cNvGrpSpPr/>
          <p:nvPr/>
        </p:nvGrpSpPr>
        <p:grpSpPr>
          <a:xfrm>
            <a:off x="7596336" y="299621"/>
            <a:ext cx="1008112" cy="1045731"/>
            <a:chOff x="683568" y="193204"/>
            <a:chExt cx="1258490" cy="1305452"/>
          </a:xfrm>
        </p:grpSpPr>
        <p:pic>
          <p:nvPicPr>
            <p:cNvPr id="2051" name="Picture 3" descr="F:\数字ppt\新概念 随e听\导图\pngET-0015-26\未标题-3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83568" y="193204"/>
              <a:ext cx="1258490" cy="1305452"/>
            </a:xfrm>
            <a:prstGeom prst="rect">
              <a:avLst/>
            </a:prstGeom>
            <a:noFill/>
          </p:spPr>
        </p:pic>
        <p:sp>
          <p:nvSpPr>
            <p:cNvPr id="4" name="矩形 3"/>
            <p:cNvSpPr/>
            <p:nvPr/>
          </p:nvSpPr>
          <p:spPr>
            <a:xfrm>
              <a:off x="1259632" y="985292"/>
              <a:ext cx="144016" cy="72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2" name="Picture 4" descr="F:\数字ppt\新概念 随e听\导图\pngET-0015-26\未标题-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12160" y="481236"/>
            <a:ext cx="233486" cy="300204"/>
          </a:xfrm>
          <a:prstGeom prst="rect">
            <a:avLst/>
          </a:prstGeom>
          <a:noFill/>
        </p:spPr>
      </p:pic>
      <p:pic>
        <p:nvPicPr>
          <p:cNvPr id="2053" name="Picture 5" descr="F:\数字ppt\新概念 随e听\导图\pngET-0015-26\未标题-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5576" y="1201319"/>
            <a:ext cx="400268" cy="389153"/>
          </a:xfrm>
          <a:prstGeom prst="rect">
            <a:avLst/>
          </a:prstGeom>
          <a:noFill/>
        </p:spPr>
      </p:pic>
      <p:pic>
        <p:nvPicPr>
          <p:cNvPr id="2054" name="Picture 6" descr="F:\数字ppt\新概念 随e听\导图\pngET-0015-26\未标题-5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8" y="2569468"/>
            <a:ext cx="233486" cy="289082"/>
          </a:xfrm>
          <a:prstGeom prst="rect">
            <a:avLst/>
          </a:prstGeom>
          <a:noFill/>
        </p:spPr>
      </p:pic>
      <p:pic>
        <p:nvPicPr>
          <p:cNvPr id="2056" name="Picture 8" descr="F:\数字ppt\新概念 随e听\导图\pngET-0015-26\未标题-7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324528" y="3937620"/>
            <a:ext cx="412428" cy="713160"/>
          </a:xfrm>
          <a:prstGeom prst="rect">
            <a:avLst/>
          </a:prstGeom>
          <a:noFill/>
        </p:spPr>
      </p:pic>
      <p:pic>
        <p:nvPicPr>
          <p:cNvPr id="2057" name="Picture 9" descr="F:\数字ppt\新概念 随e听\导图\pngET-0015-26\ET-0024\未标题-2.png"/>
          <p:cNvPicPr>
            <a:picLocks noChangeAspect="1" noChangeArrowheads="1"/>
          </p:cNvPicPr>
          <p:nvPr/>
        </p:nvPicPr>
        <p:blipFill>
          <a:blip r:embed="rId10" cstate="email"/>
          <a:stretch>
            <a:fillRect/>
          </a:stretch>
        </p:blipFill>
        <p:spPr bwMode="auto">
          <a:xfrm rot="21328881">
            <a:off x="6767366" y="1924179"/>
            <a:ext cx="2376634" cy="3372720"/>
          </a:xfrm>
          <a:prstGeom prst="rect">
            <a:avLst/>
          </a:prstGeom>
          <a:noFill/>
        </p:spPr>
      </p:pic>
      <p:pic>
        <p:nvPicPr>
          <p:cNvPr id="2058" name="Picture 10" descr="F:\数字ppt\新概念 随e听\导图\pngET-0015-26\ET-0024\5.png"/>
          <p:cNvPicPr>
            <a:picLocks noChangeAspect="1" noChangeArrowheads="1"/>
          </p:cNvPicPr>
          <p:nvPr/>
        </p:nvPicPr>
        <p:blipFill>
          <a:blip r:embed="rId11" cstate="email"/>
          <a:stretch>
            <a:fillRect/>
          </a:stretch>
        </p:blipFill>
        <p:spPr bwMode="auto">
          <a:xfrm rot="21328881">
            <a:off x="110368" y="1633364"/>
            <a:ext cx="2461970" cy="3387390"/>
          </a:xfrm>
          <a:prstGeom prst="rect">
            <a:avLst/>
          </a:prstGeom>
          <a:noFill/>
        </p:spPr>
      </p:pic>
      <p:pic>
        <p:nvPicPr>
          <p:cNvPr id="2059" name="Picture 11" descr="F:\数字ppt\新概念 随e听\导图\pngET-0015-26\ET-0024\未标题-1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21328881">
            <a:off x="2051720" y="1057300"/>
            <a:ext cx="5184576" cy="2613413"/>
          </a:xfrm>
          <a:prstGeom prst="rect">
            <a:avLst/>
          </a:prstGeom>
          <a:noFill/>
        </p:spPr>
      </p:pic>
      <p:pic>
        <p:nvPicPr>
          <p:cNvPr id="2060" name="Picture 12" descr="F:\数字ppt\新概念 随e听\导图\pngET-0015-26\未标题-1d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851942" y="2209428"/>
            <a:ext cx="2982267" cy="1258155"/>
          </a:xfrm>
          <a:prstGeom prst="rect">
            <a:avLst/>
          </a:prstGeom>
          <a:noFill/>
        </p:spPr>
      </p:pic>
      <p:pic>
        <p:nvPicPr>
          <p:cNvPr id="2061" name="Picture 13" descr="F:\数字ppt\新概念 随e听\导图\pngET-0015-26\未标题-2wd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847596">
            <a:off x="2546798" y="1429371"/>
            <a:ext cx="1512168" cy="1884010"/>
          </a:xfrm>
          <a:prstGeom prst="rect">
            <a:avLst/>
          </a:prstGeom>
          <a:noFill/>
        </p:spPr>
      </p:pic>
      <p:pic>
        <p:nvPicPr>
          <p:cNvPr id="2055" name="Picture 7" descr="F:\数字ppt\新概念 随e听\导图\pngET-0015-26\未标题-8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707943" y="5741470"/>
            <a:ext cx="515535" cy="64442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滚动的雪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35149E-6 C -0.0066 -0.00529 -0.00816 -0.01029 -0.01441 -0.01918 C -0.02014 -0.02724 -0.02622 -0.03418 -0.03108 -0.04363 C -0.03351 -0.04836 -0.03472 -0.05391 -0.03681 -0.05891 C -0.03872 -0.06975 -0.03594 -0.05669 -0.03924 -0.0653 C -0.0408 -0.06947 -0.04271 -0.08003 -0.04323 -0.08448 C -0.04462 -0.09476 -0.04497 -0.10476 -0.04549 -0.11532 C -0.04514 -0.13004 -0.0467 -0.14199 -0.04149 -0.15366 C -0.04011 -0.16172 -0.03924 -0.17006 -0.03837 -0.17811 C -0.03854 -0.18562 -0.0375 -0.21312 -0.04323 -0.22146 C -0.04479 -0.22979 -0.04792 -0.23452 -0.05122 -0.24091 C -0.05833 -0.25452 -0.06684 -0.26536 -0.07604 -0.27536 C -0.08611 -0.2862 -0.0783 -0.28064 -0.08629 -0.28564 C -0.08941 -0.29009 -0.10052 -0.29759 -0.10469 -0.30093 C -0.11441 -0.30871 -0.12379 -0.3176 -0.13351 -0.32538 C -0.1441 -0.33371 -0.15504 -0.35761 -0.16233 -0.37261 C -0.16406 -0.38039 -0.16198 -0.37261 -0.16632 -0.38289 C -0.16806 -0.38706 -0.17118 -0.39567 -0.17118 -0.39567 C -0.17205 -0.40068 -0.17379 -0.40651 -0.17604 -0.40984 C -0.1783 -0.4229 -0.18611 -0.4418 -0.19115 -0.45319 C -0.19271 -0.45652 -0.19288 -0.46125 -0.19445 -0.46486 C -0.19601 -0.46847 -0.19913 -0.47514 -0.19913 -0.47514 C -0.2007 -0.48181 -0.20365 -0.48876 -0.20643 -0.49431 C -0.20833 -0.50848 -0.21215 -0.52182 -0.21354 -0.53655 C -0.21337 -0.54266 -0.21077 -0.56405 -0.21441 -0.5685 " pathEditMode="relative" ptsTypes="ffffffffffffffffffffffffA">
                                      <p:cBhvr>
                                        <p:cTn id="30" dur="5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6.74076E-6 C 0.00104 -0.03529 0.00434 -0.05308 -0.01268 -0.07419 C -0.01476 -0.07669 -0.01667 -0.08003 -0.0191 -0.08197 C -0.03056 -0.09059 -0.04514 -0.09364 -0.05747 -0.09614 C -0.0599 -0.0967 -0.06233 -0.0967 -0.06476 -0.09725 C -0.06771 -0.09781 -0.07361 -0.09976 -0.07361 -0.09976 C -0.079 -0.10309 -0.08472 -0.10503 -0.09028 -0.10754 C -0.09341 -0.10892 -0.09601 -0.11143 -0.09913 -0.11254 C -0.10243 -0.11532 -0.10504 -0.11754 -0.10868 -0.11893 C -0.12136 -0.12921 -0.11042 -0.12032 -0.11841 -0.12671 C -0.11945 -0.12754 -0.12153 -0.12921 -0.12153 -0.12921 C -0.12413 -0.13393 -0.12865 -0.13615 -0.13195 -0.13949 C -0.13559 -0.14366 -0.13663 -0.1456 -0.1408 -0.14866 C -0.14341 -0.15338 -0.1474 -0.1556 -0.15035 -0.16005 C -0.15521 -0.167 -0.16007 -0.17644 -0.16389 -0.18478 C -0.17049 -0.19951 -0.17587 -0.2159 -0.18386 -0.22924 C -0.19097 -0.24118 -0.19827 -0.25369 -0.20556 -0.26536 C -0.2092 -0.27091 -0.21459 -0.27647 -0.21754 -0.28286 C -0.22136 -0.2912 -0.22622 -0.29842 -0.23038 -0.30592 C -0.23212 -0.30898 -0.23299 -0.3137 -0.23507 -0.3162 C -0.24115 -0.32343 -0.24653 -0.33315 -0.25191 -0.34177 C -0.25486 -0.34649 -0.25851 -0.34982 -0.26146 -0.35455 C -0.27413 -0.37483 -0.28785 -0.39928 -0.29757 -0.42373 C -0.29879 -0.4304 -0.30313 -0.43818 -0.30643 -0.44291 C -0.30747 -0.44846 -0.31007 -0.45208 -0.31198 -0.45708 C -0.31285 -0.46208 -0.31459 -0.46736 -0.31667 -0.47125 C -0.31997 -0.48514 -0.32431 -0.49709 -0.32639 -0.51209 C -0.32535 -0.52849 -0.32431 -0.53265 -0.31667 -0.54293 C -0.31372 -0.54682 -0.31233 -0.55266 -0.30868 -0.55433 C -0.30608 -0.55877 -0.30747 -0.55822 -0.30469 -0.55822 " pathEditMode="relative" ptsTypes="fffffffffffffffffffffffffffffA">
                                      <p:cBhvr>
                                        <p:cTn id="32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8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hlinkClick r:id="" action="ppaction://noaction">
              <a:snd r:embed="rId9" name="answer.wav"/>
            </a:hlinkClick>
          </p:cNvPr>
          <p:cNvSpPr txBox="1">
            <a:spLocks noChangeArrowheads="1"/>
          </p:cNvSpPr>
          <p:nvPr/>
        </p:nvSpPr>
        <p:spPr bwMode="auto">
          <a:xfrm>
            <a:off x="1428728" y="2571748"/>
            <a:ext cx="3643338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Answer: </a:t>
            </a:r>
          </a:p>
          <a:p>
            <a:r>
              <a:rPr lang="en-US" altLang="zh-CN" sz="2400" b="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Excuse </a:t>
            </a:r>
            <a:r>
              <a:rPr lang="en-US" altLang="zh-CN" sz="2400" b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me! </a:t>
            </a:r>
            <a:endParaRPr lang="en-US" altLang="zh-CN" sz="2400" b="0" dirty="0" smtClean="0">
              <a:solidFill>
                <a:srgbClr val="FF0000"/>
              </a:solidFill>
              <a:latin typeface="Berlin Sans FB Demi" panose="020E0802020502020306" pitchFamily="34" charset="0"/>
            </a:endParaRPr>
          </a:p>
          <a:p>
            <a:r>
              <a:rPr lang="en-US" altLang="zh-CN" sz="2400" b="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Is this your </a:t>
            </a:r>
            <a:r>
              <a:rPr lang="en-US" altLang="zh-CN" sz="2400" b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handbag?</a:t>
            </a:r>
          </a:p>
        </p:txBody>
      </p:sp>
      <p:pic>
        <p:nvPicPr>
          <p:cNvPr id="5" name="图片 4" descr="7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" y="11"/>
            <a:ext cx="1026581" cy="1273313"/>
          </a:xfrm>
          <a:prstGeom prst="rect">
            <a:avLst/>
          </a:prstGeom>
        </p:spPr>
      </p:pic>
      <p:pic>
        <p:nvPicPr>
          <p:cNvPr id="6" name="Now listen to the tape for the first time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2"/>
              </p:ext>
            </p:extLst>
          </p:nvPr>
        </p:nvPicPr>
        <p:blipFill>
          <a:blip r:embed="rId13" cstate="email"/>
          <a:stretch>
            <a:fillRect/>
          </a:stretch>
        </p:blipFill>
        <p:spPr>
          <a:xfrm>
            <a:off x="-500098" y="508000"/>
            <a:ext cx="304800" cy="304800"/>
          </a:xfrm>
          <a:prstGeom prst="rect">
            <a:avLst/>
          </a:prstGeom>
        </p:spPr>
      </p:pic>
      <p:pic>
        <p:nvPicPr>
          <p:cNvPr id="7" name="answer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4"/>
              </p:ext>
            </p:extLst>
          </p:nvPr>
        </p:nvPicPr>
        <p:blipFill>
          <a:blip r:embed="rId13" cstate="email"/>
          <a:stretch>
            <a:fillRect/>
          </a:stretch>
        </p:blipFill>
        <p:spPr>
          <a:xfrm>
            <a:off x="-500098" y="508000"/>
            <a:ext cx="304800" cy="304800"/>
          </a:xfrm>
          <a:prstGeom prst="rect">
            <a:avLst/>
          </a:prstGeom>
        </p:spPr>
      </p:pic>
      <p:sp>
        <p:nvSpPr>
          <p:cNvPr id="8" name="矩形 7">
            <a:hlinkClick r:id="" action="ppaction://noaction">
              <a:snd r:embed="rId15" name="Now listen to the tape for the first time.wav"/>
            </a:hlinkClick>
          </p:cNvPr>
          <p:cNvSpPr/>
          <p:nvPr/>
        </p:nvSpPr>
        <p:spPr>
          <a:xfrm>
            <a:off x="1142976" y="615249"/>
            <a:ext cx="7358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Berlin Sans FB Demi" panose="020E0802020502020306" pitchFamily="34" charset="0"/>
              </a:rPr>
              <a:t>Now listen to the tape for the first time,  then answer this question: </a:t>
            </a:r>
            <a:r>
              <a:rPr lang="en-US" altLang="zh-CN" sz="2800" dirty="0" smtClean="0">
                <a:latin typeface="Berlin Sans FB Demi" panose="020E0802020502020306" pitchFamily="34" charset="0"/>
              </a:rPr>
              <a:t>How did the man start the conversation? What did he say?</a:t>
            </a:r>
            <a:endParaRPr lang="zh-CN" alt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10" name="001_Excuse_Me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6"/>
              </p:ext>
            </p:extLst>
          </p:nvPr>
        </p:nvPicPr>
        <p:blipFill>
          <a:blip r:embed="rId13" cstate="email"/>
          <a:stretch>
            <a:fillRect/>
          </a:stretch>
        </p:blipFill>
        <p:spPr>
          <a:xfrm>
            <a:off x="-500098" y="1214426"/>
            <a:ext cx="304800" cy="304800"/>
          </a:xfrm>
          <a:prstGeom prst="rect">
            <a:avLst/>
          </a:prstGeom>
        </p:spPr>
      </p:pic>
      <p:pic>
        <p:nvPicPr>
          <p:cNvPr id="11" name="图片 10" descr="2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715140" y="2071682"/>
            <a:ext cx="896872" cy="1350584"/>
          </a:xfrm>
          <a:prstGeom prst="rect">
            <a:avLst/>
          </a:prstGeom>
        </p:spPr>
      </p:pic>
      <p:pic>
        <p:nvPicPr>
          <p:cNvPr id="9" name="Now listen to the tape for the first time (female) 6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link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43040" y="1928806"/>
            <a:ext cx="304800" cy="304800"/>
          </a:xfrm>
          <a:prstGeom prst="rect">
            <a:avLst/>
          </a:prstGeom>
        </p:spPr>
      </p:pic>
      <p:pic>
        <p:nvPicPr>
          <p:cNvPr id="12" name="now listen to the tape (female) 6.wav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link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14478" y="2786062"/>
            <a:ext cx="304800" cy="304800"/>
          </a:xfrm>
          <a:prstGeom prst="rect">
            <a:avLst/>
          </a:prstGeom>
        </p:spPr>
      </p:pic>
      <p:pic>
        <p:nvPicPr>
          <p:cNvPr id="13" name="Answer (female) 6.wav">
            <a:hlinkClick r:id="" action="ppaction://media"/>
          </p:cNvPr>
          <p:cNvPicPr>
            <a:picLocks noRot="1" noChangeAspect="1"/>
          </p:cNvPicPr>
          <p:nvPr>
            <a:wavAudioFile r:embed="rId6" name="Answer (female) 6.wav"/>
          </p:nvPr>
        </p:nvPicPr>
        <p:blipFill>
          <a:blip r:embed="rId22"/>
          <a:stretch>
            <a:fillRect/>
          </a:stretch>
        </p:blipFill>
        <p:spPr>
          <a:xfrm>
            <a:off x="-1285916" y="3643318"/>
            <a:ext cx="304800" cy="304800"/>
          </a:xfrm>
          <a:prstGeom prst="rect">
            <a:avLst/>
          </a:prstGeom>
        </p:spPr>
      </p:pic>
      <p:pic>
        <p:nvPicPr>
          <p:cNvPr id="14" name="Answer (female) 6.wav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link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785982" y="442913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3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" y="11"/>
            <a:ext cx="1026581" cy="1273313"/>
          </a:xfrm>
          <a:prstGeom prst="rect">
            <a:avLst/>
          </a:prstGeom>
        </p:spPr>
      </p:pic>
      <p:pic>
        <p:nvPicPr>
          <p:cNvPr id="4" name="001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841276"/>
            <a:ext cx="5328592" cy="399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F:\数字ppt\新概念 随e听\导图\pngET-0015-26\ET-1028 [转换]副本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71372">
            <a:off x="457001" y="396369"/>
            <a:ext cx="5328592" cy="2599869"/>
          </a:xfrm>
          <a:prstGeom prst="rect">
            <a:avLst/>
          </a:prstGeom>
          <a:noFill/>
        </p:spPr>
      </p:pic>
      <p:pic>
        <p:nvPicPr>
          <p:cNvPr id="2055" name="Picture 7" descr="F:\数字ppt\新概念 随e听\导图\pngET-0015-26\ET-0019\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4104" y="3361556"/>
            <a:ext cx="508833" cy="301000"/>
          </a:xfrm>
          <a:prstGeom prst="rect">
            <a:avLst/>
          </a:prstGeom>
          <a:noFill/>
        </p:spPr>
      </p:pic>
      <p:pic>
        <p:nvPicPr>
          <p:cNvPr id="15" name="Picture 6" descr="F:\数字ppt\新概念 随e听\导图\pngET-0015-26\ET-0019\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355976" y="121196"/>
            <a:ext cx="2448272" cy="1359634"/>
          </a:xfrm>
          <a:prstGeom prst="rect">
            <a:avLst/>
          </a:prstGeom>
          <a:noFill/>
        </p:spPr>
      </p:pic>
      <p:pic>
        <p:nvPicPr>
          <p:cNvPr id="2050" name="Picture 2" descr="F:\数字ppt\新概念 随e听\导图\pngET-0015-26\ET-0019\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3254322"/>
            <a:ext cx="9144000" cy="2460678"/>
          </a:xfrm>
          <a:prstGeom prst="rect">
            <a:avLst/>
          </a:prstGeom>
          <a:noFill/>
        </p:spPr>
      </p:pic>
      <p:grpSp>
        <p:nvGrpSpPr>
          <p:cNvPr id="2" name="组合 8"/>
          <p:cNvGrpSpPr/>
          <p:nvPr/>
        </p:nvGrpSpPr>
        <p:grpSpPr>
          <a:xfrm>
            <a:off x="5724128" y="3217540"/>
            <a:ext cx="3201556" cy="2250793"/>
            <a:chOff x="5580112" y="3289548"/>
            <a:chExt cx="3201556" cy="2250793"/>
          </a:xfrm>
        </p:grpSpPr>
        <p:grpSp>
          <p:nvGrpSpPr>
            <p:cNvPr id="3" name="组合 7"/>
            <p:cNvGrpSpPr/>
            <p:nvPr/>
          </p:nvGrpSpPr>
          <p:grpSpPr>
            <a:xfrm>
              <a:off x="6660232" y="3649588"/>
              <a:ext cx="2121436" cy="1890753"/>
              <a:chOff x="6660232" y="3649588"/>
              <a:chExt cx="2121436" cy="1890753"/>
            </a:xfrm>
          </p:grpSpPr>
          <p:pic>
            <p:nvPicPr>
              <p:cNvPr id="2052" name="Picture 4" descr="F:\数字ppt\新概念 随e听\导图\pngET-0015-26\ET-0019\3.png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 rot="1075152">
                <a:off x="6660232" y="3649588"/>
                <a:ext cx="2121436" cy="1890753"/>
              </a:xfrm>
              <a:prstGeom prst="rect">
                <a:avLst/>
              </a:prstGeom>
              <a:noFill/>
            </p:spPr>
          </p:pic>
          <p:sp>
            <p:nvSpPr>
              <p:cNvPr id="7" name="矩形 6"/>
              <p:cNvSpPr/>
              <p:nvPr/>
            </p:nvSpPr>
            <p:spPr>
              <a:xfrm>
                <a:off x="7596336" y="5017740"/>
                <a:ext cx="72008" cy="720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5"/>
            <p:cNvGrpSpPr/>
            <p:nvPr/>
          </p:nvGrpSpPr>
          <p:grpSpPr>
            <a:xfrm>
              <a:off x="5580112" y="3289548"/>
              <a:ext cx="1211358" cy="2138126"/>
              <a:chOff x="5580112" y="3289548"/>
              <a:chExt cx="1211358" cy="213812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6228184" y="4441676"/>
                <a:ext cx="45719" cy="1440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051" name="Picture 3" descr="F:\数字ppt\新概念 随e听\导图\pngET-0015-26\ET-0019\2.png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 rot="206372">
                <a:off x="5580112" y="3289548"/>
                <a:ext cx="1211358" cy="213812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053" name="Picture 5" descr="F:\数字ppt\新概念 随e听\导图\pngET-0015-26\ET-0019\6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668344" y="1633365"/>
            <a:ext cx="862388" cy="504056"/>
          </a:xfrm>
          <a:prstGeom prst="rect">
            <a:avLst/>
          </a:prstGeom>
          <a:noFill/>
        </p:spPr>
      </p:pic>
      <p:pic>
        <p:nvPicPr>
          <p:cNvPr id="2054" name="Picture 6" descr="F:\数字ppt\新概念 随e听\导图\pngET-0015-26\ET-0019\4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55594" y="2497462"/>
            <a:ext cx="1251777" cy="695167"/>
          </a:xfrm>
          <a:prstGeom prst="rect">
            <a:avLst/>
          </a:prstGeom>
          <a:noFill/>
        </p:spPr>
      </p:pic>
      <p:pic>
        <p:nvPicPr>
          <p:cNvPr id="1026" name="Picture 2" descr="F:\数字ppt\新概念 随e听\导图\pngET-0015-26\ET-1028 [转换]副本副本.png"/>
          <p:cNvPicPr>
            <a:picLocks noChangeAspect="1" noChangeArrowheads="1"/>
          </p:cNvPicPr>
          <p:nvPr/>
        </p:nvPicPr>
        <p:blipFill>
          <a:blip r:embed="rId14" cstate="email"/>
          <a:stretch>
            <a:fillRect/>
          </a:stretch>
        </p:blipFill>
        <p:spPr bwMode="auto">
          <a:xfrm rot="341635">
            <a:off x="617508" y="764019"/>
            <a:ext cx="4856721" cy="181275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滚动的雪球2 继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泡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503</Words>
  <Application>WPS 演示</Application>
  <PresentationFormat>全屏显示(16:10)</PresentationFormat>
  <Paragraphs>109</Paragraphs>
  <Slides>28</Slides>
  <Notes>1</Notes>
  <HiddenSlides>0</HiddenSlides>
  <MMClips>63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688</cp:revision>
  <dcterms:created xsi:type="dcterms:W3CDTF">2013-05-20T09:14:00Z</dcterms:created>
  <dcterms:modified xsi:type="dcterms:W3CDTF">2023-05-04T02:28:23Z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2052-11.8.2.9067</vt:lpwstr>
  </property>
</Properties>
</file>